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387" y="-91"/>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33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33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33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469" y="-66997"/>
            <a:ext cx="8735060" cy="1714500"/>
          </a:xfrm>
          <a:prstGeom prst="rect">
            <a:avLst/>
          </a:prstGeom>
        </p:spPr>
        <p:txBody>
          <a:bodyPr wrap="square" lIns="0" tIns="0" rIns="0" bIns="0">
            <a:spAutoFit/>
          </a:bodyPr>
          <a:lstStyle>
            <a:lvl1pPr>
              <a:defRPr sz="4800" b="1" i="0">
                <a:solidFill>
                  <a:srgbClr val="FF3300"/>
                </a:solidFill>
                <a:latin typeface="Arial"/>
                <a:cs typeface="Arial"/>
              </a:defRPr>
            </a:lvl1pPr>
          </a:lstStyle>
          <a:p>
            <a:endParaRPr/>
          </a:p>
        </p:txBody>
      </p:sp>
      <p:sp>
        <p:nvSpPr>
          <p:cNvPr id="3" name="Holder 3"/>
          <p:cNvSpPr>
            <a:spLocks noGrp="1"/>
          </p:cNvSpPr>
          <p:nvPr>
            <p:ph type="body" idx="1"/>
          </p:nvPr>
        </p:nvSpPr>
        <p:spPr>
          <a:xfrm>
            <a:off x="298450" y="2432050"/>
            <a:ext cx="8553450" cy="4091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10/31/2020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11.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955" y="1004316"/>
            <a:ext cx="5591924" cy="110718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30163" y="1027811"/>
            <a:ext cx="2845435" cy="9823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47871" y="2764917"/>
            <a:ext cx="2074571" cy="10134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9099" y="4509515"/>
            <a:ext cx="8035811" cy="1028699"/>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0" y="170687"/>
            <a:ext cx="9144000" cy="5698490"/>
            <a:chOff x="0" y="170687"/>
            <a:chExt cx="9144000" cy="5698490"/>
          </a:xfrm>
        </p:grpSpPr>
        <p:sp>
          <p:nvSpPr>
            <p:cNvPr id="7" name="object 7"/>
            <p:cNvSpPr/>
            <p:nvPr/>
          </p:nvSpPr>
          <p:spPr>
            <a:xfrm>
              <a:off x="0" y="170687"/>
              <a:ext cx="7007352" cy="219303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251703" y="170687"/>
              <a:ext cx="3892296" cy="219303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641092" y="1923287"/>
              <a:ext cx="4224528" cy="21930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0" y="3675887"/>
              <a:ext cx="9144000" cy="2193036"/>
            </a:xfrm>
            <a:prstGeom prst="rect">
              <a:avLst/>
            </a:prstGeom>
            <a:blipFill>
              <a:blip r:embed="rId9"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25933"/>
            <a:ext cx="8734425" cy="1854835"/>
          </a:xfrm>
          <a:prstGeom prst="rect">
            <a:avLst/>
          </a:prstGeom>
        </p:spPr>
        <p:txBody>
          <a:bodyPr vert="horz" wrap="square" lIns="0" tIns="12700" rIns="0" bIns="0" rtlCol="0">
            <a:spAutoFit/>
          </a:bodyPr>
          <a:lstStyle/>
          <a:p>
            <a:pPr marL="283845" marR="154305" indent="-271780">
              <a:lnSpc>
                <a:spcPct val="100000"/>
              </a:lnSpc>
              <a:spcBef>
                <a:spcPts val="100"/>
              </a:spcBef>
              <a:tabLst>
                <a:tab pos="4053204" algn="l"/>
              </a:tabLst>
            </a:pPr>
            <a:r>
              <a:rPr sz="2400" dirty="0">
                <a:latin typeface="Carlito"/>
                <a:cs typeface="Carlito"/>
              </a:rPr>
              <a:t>iii) </a:t>
            </a:r>
            <a:r>
              <a:rPr sz="2400" spc="-15" dirty="0">
                <a:latin typeface="Carlito"/>
                <a:cs typeface="Carlito"/>
              </a:rPr>
              <a:t>Unsaturated hydrocarbons</a:t>
            </a:r>
            <a:r>
              <a:rPr sz="2400" spc="10" dirty="0">
                <a:latin typeface="Carlito"/>
                <a:cs typeface="Carlito"/>
              </a:rPr>
              <a:t> </a:t>
            </a:r>
            <a:r>
              <a:rPr sz="2400" dirty="0">
                <a:latin typeface="Carlito"/>
                <a:cs typeface="Carlito"/>
              </a:rPr>
              <a:t>:-	</a:t>
            </a:r>
            <a:r>
              <a:rPr sz="2400" spc="-15" dirty="0">
                <a:latin typeface="Carlito"/>
                <a:cs typeface="Carlito"/>
              </a:rPr>
              <a:t>are hydrocarbons </a:t>
            </a:r>
            <a:r>
              <a:rPr sz="2400" spc="-10" dirty="0">
                <a:latin typeface="Carlito"/>
                <a:cs typeface="Carlito"/>
              </a:rPr>
              <a:t>having </a:t>
            </a:r>
            <a:r>
              <a:rPr sz="2400" dirty="0">
                <a:latin typeface="Carlito"/>
                <a:cs typeface="Carlito"/>
              </a:rPr>
              <a:t>a </a:t>
            </a:r>
            <a:r>
              <a:rPr sz="2400" spc="-5" dirty="0">
                <a:latin typeface="Carlito"/>
                <a:cs typeface="Carlito"/>
              </a:rPr>
              <a:t>double or  </a:t>
            </a:r>
            <a:r>
              <a:rPr sz="2400" dirty="0">
                <a:latin typeface="Carlito"/>
                <a:cs typeface="Carlito"/>
              </a:rPr>
              <a:t>triple </a:t>
            </a:r>
            <a:r>
              <a:rPr sz="2400" spc="-15" dirty="0">
                <a:latin typeface="Carlito"/>
                <a:cs typeface="Carlito"/>
              </a:rPr>
              <a:t>covalent </a:t>
            </a:r>
            <a:r>
              <a:rPr sz="2400" spc="-5" dirty="0">
                <a:latin typeface="Carlito"/>
                <a:cs typeface="Carlito"/>
              </a:rPr>
              <a:t>bond between </a:t>
            </a:r>
            <a:r>
              <a:rPr sz="2400" spc="-10" dirty="0">
                <a:latin typeface="Carlito"/>
                <a:cs typeface="Carlito"/>
              </a:rPr>
              <a:t>two </a:t>
            </a:r>
            <a:r>
              <a:rPr sz="2400" spc="-5" dirty="0">
                <a:latin typeface="Carlito"/>
                <a:cs typeface="Carlito"/>
              </a:rPr>
              <a:t>carbon </a:t>
            </a:r>
            <a:r>
              <a:rPr sz="2400" spc="-15" dirty="0">
                <a:latin typeface="Carlito"/>
                <a:cs typeface="Carlito"/>
              </a:rPr>
              <a:t>atoms. </a:t>
            </a:r>
            <a:r>
              <a:rPr sz="2400" dirty="0">
                <a:latin typeface="Carlito"/>
                <a:cs typeface="Carlito"/>
              </a:rPr>
              <a:t>Eg : </a:t>
            </a:r>
            <a:r>
              <a:rPr sz="2400" spc="-10" dirty="0">
                <a:latin typeface="Carlito"/>
                <a:cs typeface="Carlito"/>
              </a:rPr>
              <a:t>Alkenes </a:t>
            </a:r>
            <a:r>
              <a:rPr sz="2400" dirty="0">
                <a:latin typeface="Carlito"/>
                <a:cs typeface="Carlito"/>
              </a:rPr>
              <a:t>and  </a:t>
            </a:r>
            <a:r>
              <a:rPr sz="2400" spc="-5" dirty="0">
                <a:latin typeface="Carlito"/>
                <a:cs typeface="Carlito"/>
              </a:rPr>
              <a:t>Alkynes.</a:t>
            </a:r>
            <a:endParaRPr sz="2400">
              <a:latin typeface="Carlito"/>
              <a:cs typeface="Carlito"/>
            </a:endParaRPr>
          </a:p>
          <a:p>
            <a:pPr marL="283845" marR="5080">
              <a:lnSpc>
                <a:spcPct val="100000"/>
              </a:lnSpc>
              <a:tabLst>
                <a:tab pos="3423285" algn="l"/>
              </a:tabLst>
            </a:pPr>
            <a:r>
              <a:rPr sz="2400" spc="-10" dirty="0">
                <a:latin typeface="Carlito"/>
                <a:cs typeface="Carlito"/>
              </a:rPr>
              <a:t>Alkenes </a:t>
            </a:r>
            <a:r>
              <a:rPr sz="2400" dirty="0">
                <a:latin typeface="Carlito"/>
                <a:cs typeface="Carlito"/>
              </a:rPr>
              <a:t>:- </a:t>
            </a:r>
            <a:r>
              <a:rPr sz="2400" spc="-20" dirty="0">
                <a:latin typeface="Carlito"/>
                <a:cs typeface="Carlito"/>
              </a:rPr>
              <a:t>have </a:t>
            </a:r>
            <a:r>
              <a:rPr sz="2400" dirty="0">
                <a:latin typeface="Carlito"/>
                <a:cs typeface="Carlito"/>
              </a:rPr>
              <a:t>a </a:t>
            </a:r>
            <a:r>
              <a:rPr sz="2400" spc="-5" dirty="0">
                <a:latin typeface="Carlito"/>
                <a:cs typeface="Carlito"/>
              </a:rPr>
              <a:t>double	</a:t>
            </a:r>
            <a:r>
              <a:rPr sz="2400" spc="-15" dirty="0">
                <a:latin typeface="Carlito"/>
                <a:cs typeface="Carlito"/>
              </a:rPr>
              <a:t>covalent </a:t>
            </a:r>
            <a:r>
              <a:rPr sz="2400" spc="-5" dirty="0">
                <a:latin typeface="Carlito"/>
                <a:cs typeface="Carlito"/>
              </a:rPr>
              <a:t>bond between </a:t>
            </a:r>
            <a:r>
              <a:rPr sz="2400" spc="-10" dirty="0">
                <a:latin typeface="Carlito"/>
                <a:cs typeface="Carlito"/>
              </a:rPr>
              <a:t>two </a:t>
            </a:r>
            <a:r>
              <a:rPr sz="2400" spc="-5" dirty="0">
                <a:latin typeface="Carlito"/>
                <a:cs typeface="Carlito"/>
              </a:rPr>
              <a:t>carbon </a:t>
            </a:r>
            <a:r>
              <a:rPr sz="2400" spc="-15" dirty="0">
                <a:latin typeface="Carlito"/>
                <a:cs typeface="Carlito"/>
              </a:rPr>
              <a:t>atoms.  </a:t>
            </a:r>
            <a:r>
              <a:rPr sz="2400" dirty="0">
                <a:latin typeface="Carlito"/>
                <a:cs typeface="Carlito"/>
              </a:rPr>
              <a:t>and their </a:t>
            </a:r>
            <a:r>
              <a:rPr sz="2400" spc="-5" dirty="0">
                <a:latin typeface="Carlito"/>
                <a:cs typeface="Carlito"/>
              </a:rPr>
              <a:t>names </a:t>
            </a:r>
            <a:r>
              <a:rPr sz="2400" dirty="0">
                <a:latin typeface="Carlito"/>
                <a:cs typeface="Carlito"/>
              </a:rPr>
              <a:t>end with </a:t>
            </a:r>
            <a:r>
              <a:rPr sz="2400" spc="-140" dirty="0">
                <a:latin typeface="Arial"/>
                <a:cs typeface="Arial"/>
              </a:rPr>
              <a:t>–</a:t>
            </a:r>
            <a:r>
              <a:rPr sz="2400" spc="-165" dirty="0">
                <a:latin typeface="Arial"/>
                <a:cs typeface="Arial"/>
              </a:rPr>
              <a:t> </a:t>
            </a:r>
            <a:r>
              <a:rPr sz="2400" dirty="0">
                <a:latin typeface="Carlito"/>
                <a:cs typeface="Carlito"/>
              </a:rPr>
              <a:t>ene.</a:t>
            </a:r>
            <a:endParaRPr sz="2400">
              <a:latin typeface="Carlito"/>
              <a:cs typeface="Carlito"/>
            </a:endParaRPr>
          </a:p>
        </p:txBody>
      </p:sp>
      <p:graphicFrame>
        <p:nvGraphicFramePr>
          <p:cNvPr id="3" name="object 3"/>
          <p:cNvGraphicFramePr>
            <a:graphicFrameLocks noGrp="1"/>
          </p:cNvGraphicFramePr>
          <p:nvPr/>
        </p:nvGraphicFramePr>
        <p:xfrm>
          <a:off x="2856483" y="2509799"/>
          <a:ext cx="5861684" cy="2825037"/>
        </p:xfrm>
        <a:graphic>
          <a:graphicData uri="http://schemas.openxmlformats.org/drawingml/2006/table">
            <a:tbl>
              <a:tblPr firstRow="1" bandRow="1">
                <a:tableStyleId>{2D5ABB26-0587-4C30-8999-92F81FD0307C}</a:tableStyleId>
              </a:tblPr>
              <a:tblGrid>
                <a:gridCol w="359410"/>
                <a:gridCol w="2068195"/>
                <a:gridCol w="2067560"/>
                <a:gridCol w="640714"/>
                <a:gridCol w="725805"/>
              </a:tblGrid>
              <a:tr h="670788">
                <a:tc gridSpan="2">
                  <a:txBody>
                    <a:bodyPr/>
                    <a:lstStyle/>
                    <a:p>
                      <a:pPr marL="31750">
                        <a:lnSpc>
                          <a:spcPts val="2280"/>
                        </a:lnSpc>
                        <a:tabLst>
                          <a:tab pos="427990" algn="l"/>
                        </a:tabLst>
                      </a:pPr>
                      <a:r>
                        <a:rPr sz="2400" dirty="0">
                          <a:latin typeface="Carlito"/>
                          <a:cs typeface="Carlito"/>
                        </a:rPr>
                        <a:t>H	H</a:t>
                      </a:r>
                      <a:endParaRPr sz="2400">
                        <a:latin typeface="Carlito"/>
                        <a:cs typeface="Carlito"/>
                      </a:endParaRPr>
                    </a:p>
                    <a:p>
                      <a:pPr marL="100330">
                        <a:lnSpc>
                          <a:spcPct val="100000"/>
                        </a:lnSpc>
                        <a:tabLst>
                          <a:tab pos="518159" algn="l"/>
                        </a:tabLst>
                      </a:pPr>
                      <a:r>
                        <a:rPr sz="2400" dirty="0">
                          <a:latin typeface="Carlito"/>
                          <a:cs typeface="Carlito"/>
                        </a:rPr>
                        <a:t>I	I</a:t>
                      </a:r>
                      <a:endParaRPr sz="2400">
                        <a:latin typeface="Carlito"/>
                        <a:cs typeface="Carlito"/>
                      </a:endParaRPr>
                    </a:p>
                  </a:txBody>
                  <a:tcPr marL="0" marR="0" marT="0" marB="0"/>
                </a:tc>
                <a:tc hMerge="1">
                  <a:txBody>
                    <a:bodyPr/>
                    <a:lstStyle/>
                    <a:p>
                      <a:endParaRPr/>
                    </a:p>
                  </a:txBody>
                  <a:tcPr marL="0" marR="0" marT="0" marB="0"/>
                </a:tc>
                <a:tc>
                  <a:txBody>
                    <a:bodyPr/>
                    <a:lstStyle/>
                    <a:p>
                      <a:pPr marR="128905" algn="r">
                        <a:lnSpc>
                          <a:spcPts val="2280"/>
                        </a:lnSpc>
                      </a:pPr>
                      <a:r>
                        <a:rPr sz="2400" dirty="0">
                          <a:latin typeface="Carlito"/>
                          <a:cs typeface="Carlito"/>
                        </a:rPr>
                        <a:t>H</a:t>
                      </a:r>
                      <a:endParaRPr sz="2400">
                        <a:latin typeface="Carlito"/>
                        <a:cs typeface="Carlito"/>
                      </a:endParaRPr>
                    </a:p>
                    <a:p>
                      <a:pPr marR="198120" algn="r">
                        <a:lnSpc>
                          <a:spcPct val="100000"/>
                        </a:lnSpc>
                      </a:pPr>
                      <a:r>
                        <a:rPr sz="2400" dirty="0">
                          <a:latin typeface="Carlito"/>
                          <a:cs typeface="Carlito"/>
                        </a:rPr>
                        <a:t>I</a:t>
                      </a:r>
                      <a:endParaRPr sz="2400">
                        <a:latin typeface="Carlito"/>
                        <a:cs typeface="Carlito"/>
                      </a:endParaRPr>
                    </a:p>
                  </a:txBody>
                  <a:tcPr marL="0" marR="0" marT="0" marB="0"/>
                </a:tc>
                <a:tc>
                  <a:txBody>
                    <a:bodyPr/>
                    <a:lstStyle/>
                    <a:p>
                      <a:pPr marL="136525">
                        <a:lnSpc>
                          <a:spcPts val="2280"/>
                        </a:lnSpc>
                      </a:pPr>
                      <a:r>
                        <a:rPr sz="2400" dirty="0">
                          <a:latin typeface="Carlito"/>
                          <a:cs typeface="Carlito"/>
                        </a:rPr>
                        <a:t>H</a:t>
                      </a:r>
                      <a:endParaRPr sz="2400">
                        <a:latin typeface="Carlito"/>
                        <a:cs typeface="Carlito"/>
                      </a:endParaRPr>
                    </a:p>
                    <a:p>
                      <a:pPr marL="203835">
                        <a:lnSpc>
                          <a:spcPct val="100000"/>
                        </a:lnSpc>
                      </a:pPr>
                      <a:r>
                        <a:rPr sz="2400" dirty="0">
                          <a:latin typeface="Carlito"/>
                          <a:cs typeface="Carlito"/>
                        </a:rPr>
                        <a:t>I</a:t>
                      </a:r>
                      <a:endParaRPr sz="2400">
                        <a:latin typeface="Carlito"/>
                        <a:cs typeface="Carlito"/>
                      </a:endParaRPr>
                    </a:p>
                  </a:txBody>
                  <a:tcPr marL="0" marR="0" marT="0" marB="0"/>
                </a:tc>
                <a:tc>
                  <a:txBody>
                    <a:bodyPr/>
                    <a:lstStyle/>
                    <a:p>
                      <a:pPr marR="176530">
                        <a:lnSpc>
                          <a:spcPct val="100000"/>
                        </a:lnSpc>
                        <a:spcBef>
                          <a:spcPts val="35"/>
                        </a:spcBef>
                      </a:pPr>
                      <a:endParaRPr sz="1950">
                        <a:latin typeface="Times New Roman"/>
                        <a:cs typeface="Times New Roman"/>
                      </a:endParaRPr>
                    </a:p>
                    <a:p>
                      <a:pPr marL="321310" marR="176530">
                        <a:lnSpc>
                          <a:spcPct val="100000"/>
                        </a:lnSpc>
                        <a:spcBef>
                          <a:spcPts val="5"/>
                        </a:spcBef>
                      </a:pPr>
                      <a:r>
                        <a:rPr sz="2400" dirty="0">
                          <a:latin typeface="Carlito"/>
                          <a:cs typeface="Carlito"/>
                        </a:rPr>
                        <a:t>H</a:t>
                      </a:r>
                      <a:endParaRPr sz="2400">
                        <a:latin typeface="Carlito"/>
                        <a:cs typeface="Carlito"/>
                      </a:endParaRPr>
                    </a:p>
                  </a:txBody>
                  <a:tcPr marL="0" marR="0" marT="4445" marB="0"/>
                </a:tc>
              </a:tr>
              <a:tr h="365760">
                <a:tc gridSpan="5">
                  <a:txBody>
                    <a:bodyPr/>
                    <a:lstStyle/>
                    <a:p>
                      <a:pPr marL="89535" marR="176530">
                        <a:lnSpc>
                          <a:spcPts val="2760"/>
                        </a:lnSpc>
                        <a:tabLst>
                          <a:tab pos="1453515" algn="l"/>
                          <a:tab pos="3720465" algn="l"/>
                          <a:tab pos="5169535" algn="l"/>
                        </a:tabLst>
                      </a:pPr>
                      <a:r>
                        <a:rPr sz="2400" dirty="0">
                          <a:latin typeface="Carlito"/>
                          <a:cs typeface="Carlito"/>
                        </a:rPr>
                        <a:t>C</a:t>
                      </a:r>
                      <a:r>
                        <a:rPr sz="2400" spc="-15" dirty="0">
                          <a:latin typeface="Carlito"/>
                          <a:cs typeface="Carlito"/>
                        </a:rPr>
                        <a:t> </a:t>
                      </a:r>
                      <a:r>
                        <a:rPr sz="2400" dirty="0">
                          <a:latin typeface="Carlito"/>
                          <a:cs typeface="Carlito"/>
                        </a:rPr>
                        <a:t>=</a:t>
                      </a:r>
                      <a:r>
                        <a:rPr sz="2400" spc="-5" dirty="0">
                          <a:latin typeface="Carlito"/>
                          <a:cs typeface="Carlito"/>
                        </a:rPr>
                        <a:t> </a:t>
                      </a:r>
                      <a:r>
                        <a:rPr sz="2400" dirty="0">
                          <a:latin typeface="Carlito"/>
                          <a:cs typeface="Carlito"/>
                        </a:rPr>
                        <a:t>C	</a:t>
                      </a:r>
                      <a:r>
                        <a:rPr sz="2400" spc="-10" dirty="0">
                          <a:latin typeface="Carlito"/>
                          <a:cs typeface="Carlito"/>
                        </a:rPr>
                        <a:t>Propene</a:t>
                      </a:r>
                      <a:r>
                        <a:rPr sz="2400" spc="5" dirty="0">
                          <a:latin typeface="Carlito"/>
                          <a:cs typeface="Carlito"/>
                        </a:rPr>
                        <a:t> </a:t>
                      </a:r>
                      <a:r>
                        <a:rPr sz="2400" spc="-140" dirty="0">
                          <a:latin typeface="Arial"/>
                          <a:cs typeface="Arial"/>
                        </a:rPr>
                        <a:t>–</a:t>
                      </a:r>
                      <a:r>
                        <a:rPr sz="2400" spc="-130" dirty="0">
                          <a:latin typeface="Arial"/>
                          <a:cs typeface="Arial"/>
                        </a:rPr>
                        <a:t> </a:t>
                      </a:r>
                      <a:r>
                        <a:rPr sz="2400" spc="-5" dirty="0">
                          <a:latin typeface="Carlito"/>
                          <a:cs typeface="Carlito"/>
                        </a:rPr>
                        <a:t>C3H6	</a:t>
                      </a:r>
                      <a:r>
                        <a:rPr sz="2400" dirty="0">
                          <a:latin typeface="Carlito"/>
                          <a:cs typeface="Carlito"/>
                        </a:rPr>
                        <a:t>H </a:t>
                      </a:r>
                      <a:r>
                        <a:rPr sz="2400" spc="-140" dirty="0">
                          <a:latin typeface="Arial"/>
                          <a:cs typeface="Arial"/>
                        </a:rPr>
                        <a:t>– </a:t>
                      </a:r>
                      <a:r>
                        <a:rPr sz="2400" dirty="0">
                          <a:latin typeface="Carlito"/>
                          <a:cs typeface="Carlito"/>
                        </a:rPr>
                        <a:t>C </a:t>
                      </a:r>
                      <a:r>
                        <a:rPr sz="2400" spc="-140" dirty="0">
                          <a:latin typeface="Arial"/>
                          <a:cs typeface="Arial"/>
                        </a:rPr>
                        <a:t>–</a:t>
                      </a:r>
                      <a:r>
                        <a:rPr sz="2400" spc="-135" dirty="0">
                          <a:latin typeface="Arial"/>
                          <a:cs typeface="Arial"/>
                        </a:rPr>
                        <a:t> </a:t>
                      </a:r>
                      <a:r>
                        <a:rPr sz="2400" dirty="0">
                          <a:latin typeface="Carlito"/>
                          <a:cs typeface="Carlito"/>
                        </a:rPr>
                        <a:t>C</a:t>
                      </a:r>
                      <a:r>
                        <a:rPr sz="2400" spc="-15" dirty="0">
                          <a:latin typeface="Carlito"/>
                          <a:cs typeface="Carlito"/>
                        </a:rPr>
                        <a:t> </a:t>
                      </a:r>
                      <a:r>
                        <a:rPr sz="2400" spc="-140" dirty="0">
                          <a:latin typeface="Arial"/>
                          <a:cs typeface="Arial"/>
                        </a:rPr>
                        <a:t>–	</a:t>
                      </a:r>
                      <a:r>
                        <a:rPr sz="2400" dirty="0">
                          <a:latin typeface="Carlito"/>
                          <a:cs typeface="Carlito"/>
                        </a:rPr>
                        <a:t>C</a:t>
                      </a:r>
                      <a:endParaRPr sz="2400">
                        <a:latin typeface="Carlito"/>
                        <a:cs typeface="Carlito"/>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96252">
                <a:tc>
                  <a:txBody>
                    <a:bodyPr/>
                    <a:lstStyle/>
                    <a:p>
                      <a:pPr marR="74295" algn="ctr">
                        <a:lnSpc>
                          <a:spcPts val="2760"/>
                        </a:lnSpc>
                      </a:pPr>
                      <a:r>
                        <a:rPr sz="2400" dirty="0">
                          <a:latin typeface="Carlito"/>
                          <a:cs typeface="Carlito"/>
                        </a:rPr>
                        <a:t>I</a:t>
                      </a:r>
                      <a:endParaRPr sz="2400">
                        <a:latin typeface="Carlito"/>
                        <a:cs typeface="Carlito"/>
                      </a:endParaRPr>
                    </a:p>
                  </a:txBody>
                  <a:tcPr marL="0" marR="0" marT="0" marB="0"/>
                </a:tc>
                <a:tc>
                  <a:txBody>
                    <a:bodyPr/>
                    <a:lstStyle/>
                    <a:p>
                      <a:pPr marL="158750">
                        <a:lnSpc>
                          <a:spcPts val="2760"/>
                        </a:lnSpc>
                      </a:pPr>
                      <a:r>
                        <a:rPr sz="2400" dirty="0">
                          <a:latin typeface="Carlito"/>
                          <a:cs typeface="Carlito"/>
                        </a:rPr>
                        <a:t>I</a:t>
                      </a:r>
                      <a:endParaRPr sz="2400">
                        <a:latin typeface="Carlito"/>
                        <a:cs typeface="Carlito"/>
                      </a:endParaRPr>
                    </a:p>
                  </a:txBody>
                  <a:tcPr marL="0" marR="0" marT="0" marB="0"/>
                </a:tc>
                <a:tc>
                  <a:txBody>
                    <a:bodyPr/>
                    <a:lstStyle/>
                    <a:p>
                      <a:pPr marR="198120" algn="r">
                        <a:lnSpc>
                          <a:spcPts val="2760"/>
                        </a:lnSpc>
                      </a:pPr>
                      <a:r>
                        <a:rPr sz="2400" dirty="0">
                          <a:latin typeface="Carlito"/>
                          <a:cs typeface="Carlito"/>
                        </a:rPr>
                        <a:t>I</a:t>
                      </a:r>
                      <a:endParaRPr sz="2400">
                        <a:latin typeface="Carlito"/>
                        <a:cs typeface="Carlito"/>
                      </a:endParaRPr>
                    </a:p>
                  </a:txBody>
                  <a:tcPr marL="0" marR="0" marT="0" marB="0"/>
                </a:tc>
                <a:tc gridSpan="2">
                  <a:txBody>
                    <a:bodyPr/>
                    <a:lstStyle/>
                    <a:p>
                      <a:pPr marR="214629" algn="r">
                        <a:lnSpc>
                          <a:spcPts val="2760"/>
                        </a:lnSpc>
                      </a:pPr>
                      <a:r>
                        <a:rPr sz="2400" dirty="0">
                          <a:latin typeface="Carlito"/>
                          <a:cs typeface="Carlito"/>
                        </a:rPr>
                        <a:t>H</a:t>
                      </a:r>
                      <a:endParaRPr sz="2400">
                        <a:latin typeface="Carlito"/>
                        <a:cs typeface="Carlito"/>
                      </a:endParaRPr>
                    </a:p>
                  </a:txBody>
                  <a:tcPr marL="0" marR="0" marT="0" marB="0"/>
                </a:tc>
                <a:tc hMerge="1">
                  <a:txBody>
                    <a:bodyPr/>
                    <a:lstStyle/>
                    <a:p>
                      <a:endParaRPr/>
                    </a:p>
                  </a:txBody>
                  <a:tcPr marL="0" marR="0" marT="0" marB="0"/>
                </a:tc>
              </a:tr>
              <a:tr h="335597">
                <a:tc>
                  <a:txBody>
                    <a:bodyPr/>
                    <a:lstStyle/>
                    <a:p>
                      <a:pPr marR="97790" algn="ctr">
                        <a:lnSpc>
                          <a:spcPts val="2520"/>
                        </a:lnSpc>
                      </a:pPr>
                      <a:r>
                        <a:rPr sz="2400" dirty="0">
                          <a:latin typeface="Carlito"/>
                          <a:cs typeface="Carlito"/>
                        </a:rPr>
                        <a:t>H</a:t>
                      </a:r>
                      <a:endParaRPr sz="2400">
                        <a:latin typeface="Carlito"/>
                        <a:cs typeface="Carlito"/>
                      </a:endParaRPr>
                    </a:p>
                  </a:txBody>
                  <a:tcPr marL="0" marR="0" marT="0" marB="0"/>
                </a:tc>
                <a:tc>
                  <a:txBody>
                    <a:bodyPr/>
                    <a:lstStyle/>
                    <a:p>
                      <a:pPr marL="137160">
                        <a:lnSpc>
                          <a:spcPts val="2520"/>
                        </a:lnSpc>
                      </a:pPr>
                      <a:r>
                        <a:rPr sz="2400" dirty="0">
                          <a:latin typeface="Carlito"/>
                          <a:cs typeface="Carlito"/>
                        </a:rPr>
                        <a:t>H</a:t>
                      </a:r>
                      <a:endParaRPr sz="2400">
                        <a:latin typeface="Carlito"/>
                        <a:cs typeface="Carlito"/>
                      </a:endParaRPr>
                    </a:p>
                  </a:txBody>
                  <a:tcPr marL="0" marR="0" marT="0" marB="0"/>
                </a:tc>
                <a:tc>
                  <a:txBody>
                    <a:bodyPr/>
                    <a:lstStyle/>
                    <a:p>
                      <a:pPr marR="128905" algn="r">
                        <a:lnSpc>
                          <a:spcPts val="2520"/>
                        </a:lnSpc>
                      </a:pPr>
                      <a:r>
                        <a:rPr sz="2400" dirty="0">
                          <a:latin typeface="Carlito"/>
                          <a:cs typeface="Carlito"/>
                        </a:rPr>
                        <a:t>H</a:t>
                      </a:r>
                      <a:endParaRPr sz="2400">
                        <a:latin typeface="Carlito"/>
                        <a:cs typeface="Carlito"/>
                      </a:endParaRPr>
                    </a:p>
                  </a:txBody>
                  <a:tcPr marL="0" marR="0" marT="0" marB="0"/>
                </a:tc>
                <a:tc gridSpan="2">
                  <a:txBody>
                    <a:bodyPr/>
                    <a:lstStyle/>
                    <a:p>
                      <a:pPr marR="176530">
                        <a:lnSpc>
                          <a:spcPct val="100000"/>
                        </a:lnSpc>
                      </a:pPr>
                      <a:endParaRPr sz="2100">
                        <a:latin typeface="Times New Roman"/>
                        <a:cs typeface="Times New Roman"/>
                      </a:endParaRPr>
                    </a:p>
                  </a:txBody>
                  <a:tcPr marL="0" marR="0" marT="0" marB="0"/>
                </a:tc>
                <a:tc hMerge="1">
                  <a:txBody>
                    <a:bodyPr/>
                    <a:lstStyle/>
                    <a:p>
                      <a:endParaRPr/>
                    </a:p>
                  </a:txBody>
                  <a:tcPr marL="0" marR="0" marT="0" marB="0"/>
                </a:tc>
              </a:tr>
              <a:tr h="365683">
                <a:tc gridSpan="5">
                  <a:txBody>
                    <a:bodyPr/>
                    <a:lstStyle/>
                    <a:p>
                      <a:pPr>
                        <a:lnSpc>
                          <a:spcPts val="2760"/>
                        </a:lnSpc>
                      </a:pPr>
                      <a:r>
                        <a:rPr sz="2400" dirty="0">
                          <a:latin typeface="Carlito"/>
                          <a:cs typeface="Carlito"/>
                        </a:rPr>
                        <a:t>e </a:t>
                      </a:r>
                      <a:r>
                        <a:rPr sz="2400" spc="-15" dirty="0">
                          <a:latin typeface="Carlito"/>
                          <a:cs typeface="Carlito"/>
                        </a:rPr>
                        <a:t>covalent </a:t>
                      </a:r>
                      <a:r>
                        <a:rPr sz="2400" spc="-5" dirty="0">
                          <a:latin typeface="Carlito"/>
                          <a:cs typeface="Carlito"/>
                        </a:rPr>
                        <a:t>bond between </a:t>
                      </a:r>
                      <a:r>
                        <a:rPr sz="2400" spc="-10" dirty="0">
                          <a:latin typeface="Carlito"/>
                          <a:cs typeface="Carlito"/>
                        </a:rPr>
                        <a:t>two </a:t>
                      </a:r>
                      <a:r>
                        <a:rPr sz="2400" spc="-5" dirty="0">
                          <a:latin typeface="Carlito"/>
                          <a:cs typeface="Carlito"/>
                        </a:rPr>
                        <a:t>carbon </a:t>
                      </a:r>
                      <a:r>
                        <a:rPr sz="2400" spc="-15" dirty="0">
                          <a:latin typeface="Carlito"/>
                          <a:cs typeface="Carlito"/>
                        </a:rPr>
                        <a:t>atoms</a:t>
                      </a:r>
                      <a:r>
                        <a:rPr sz="2400" spc="-60" dirty="0">
                          <a:latin typeface="Carlito"/>
                          <a:cs typeface="Carlito"/>
                        </a:rPr>
                        <a:t> </a:t>
                      </a:r>
                      <a:r>
                        <a:rPr sz="2400" dirty="0">
                          <a:latin typeface="Carlito"/>
                          <a:cs typeface="Carlito"/>
                        </a:rPr>
                        <a:t>and</a:t>
                      </a:r>
                      <a:endParaRPr sz="2400">
                        <a:latin typeface="Carlito"/>
                        <a:cs typeface="Carlito"/>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4" name="object 4"/>
          <p:cNvSpPr txBox="1"/>
          <p:nvPr/>
        </p:nvSpPr>
        <p:spPr>
          <a:xfrm>
            <a:off x="418591" y="3152647"/>
            <a:ext cx="1790064"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rlito"/>
                <a:cs typeface="Carlito"/>
              </a:rPr>
              <a:t>Ethene </a:t>
            </a:r>
            <a:r>
              <a:rPr sz="2400" dirty="0">
                <a:latin typeface="Carlito"/>
                <a:cs typeface="Carlito"/>
              </a:rPr>
              <a:t>-</a:t>
            </a:r>
            <a:r>
              <a:rPr sz="2400" spc="-80" dirty="0">
                <a:latin typeface="Carlito"/>
                <a:cs typeface="Carlito"/>
              </a:rPr>
              <a:t> </a:t>
            </a:r>
            <a:r>
              <a:rPr sz="2400" spc="-5" dirty="0">
                <a:latin typeface="Carlito"/>
                <a:cs typeface="Carlito"/>
              </a:rPr>
              <a:t>C2H4</a:t>
            </a:r>
            <a:endParaRPr sz="2400">
              <a:latin typeface="Carlito"/>
              <a:cs typeface="Carlito"/>
            </a:endParaRPr>
          </a:p>
        </p:txBody>
      </p:sp>
      <p:sp>
        <p:nvSpPr>
          <p:cNvPr id="5" name="object 5"/>
          <p:cNvSpPr txBox="1"/>
          <p:nvPr/>
        </p:nvSpPr>
        <p:spPr>
          <a:xfrm>
            <a:off x="78739" y="4250182"/>
            <a:ext cx="3803650" cy="148907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rlito"/>
                <a:cs typeface="Carlito"/>
              </a:rPr>
              <a:t>Alkynes </a:t>
            </a:r>
            <a:r>
              <a:rPr sz="2400" dirty="0">
                <a:latin typeface="Carlito"/>
                <a:cs typeface="Carlito"/>
              </a:rPr>
              <a:t>:- </a:t>
            </a:r>
            <a:r>
              <a:rPr sz="2400" spc="-20" dirty="0">
                <a:latin typeface="Carlito"/>
                <a:cs typeface="Carlito"/>
              </a:rPr>
              <a:t>have </a:t>
            </a:r>
            <a:r>
              <a:rPr sz="2400" dirty="0">
                <a:latin typeface="Carlito"/>
                <a:cs typeface="Carlito"/>
              </a:rPr>
              <a:t>a</a:t>
            </a:r>
            <a:r>
              <a:rPr sz="2400" spc="-35" dirty="0">
                <a:latin typeface="Carlito"/>
                <a:cs typeface="Carlito"/>
              </a:rPr>
              <a:t> </a:t>
            </a:r>
            <a:r>
              <a:rPr sz="2400" dirty="0">
                <a:latin typeface="Carlito"/>
                <a:cs typeface="Carlito"/>
              </a:rPr>
              <a:t>tripl</a:t>
            </a:r>
            <a:endParaRPr sz="2400">
              <a:latin typeface="Carlito"/>
              <a:cs typeface="Carlito"/>
            </a:endParaRPr>
          </a:p>
          <a:p>
            <a:pPr marL="12700">
              <a:lnSpc>
                <a:spcPct val="100000"/>
              </a:lnSpc>
            </a:pPr>
            <a:r>
              <a:rPr sz="2400" dirty="0">
                <a:latin typeface="Carlito"/>
                <a:cs typeface="Carlito"/>
              </a:rPr>
              <a:t>their </a:t>
            </a:r>
            <a:r>
              <a:rPr sz="2400" spc="-5" dirty="0">
                <a:latin typeface="Carlito"/>
                <a:cs typeface="Carlito"/>
              </a:rPr>
              <a:t>names </a:t>
            </a:r>
            <a:r>
              <a:rPr sz="2400" dirty="0">
                <a:latin typeface="Carlito"/>
                <a:cs typeface="Carlito"/>
              </a:rPr>
              <a:t>end with </a:t>
            </a:r>
            <a:r>
              <a:rPr sz="2400" spc="-140" dirty="0">
                <a:latin typeface="Arial"/>
                <a:cs typeface="Arial"/>
              </a:rPr>
              <a:t>–</a:t>
            </a:r>
            <a:r>
              <a:rPr sz="2400" spc="-204" dirty="0">
                <a:latin typeface="Arial"/>
                <a:cs typeface="Arial"/>
              </a:rPr>
              <a:t> </a:t>
            </a:r>
            <a:r>
              <a:rPr sz="2400" dirty="0">
                <a:latin typeface="Carlito"/>
                <a:cs typeface="Carlito"/>
              </a:rPr>
              <a:t>yne.</a:t>
            </a:r>
            <a:endParaRPr sz="2400">
              <a:latin typeface="Carlito"/>
              <a:cs typeface="Carlito"/>
            </a:endParaRPr>
          </a:p>
          <a:p>
            <a:pPr>
              <a:lnSpc>
                <a:spcPct val="100000"/>
              </a:lnSpc>
              <a:spcBef>
                <a:spcPts val="10"/>
              </a:spcBef>
            </a:pPr>
            <a:endParaRPr sz="2350">
              <a:latin typeface="Carlito"/>
              <a:cs typeface="Carlito"/>
            </a:endParaRPr>
          </a:p>
          <a:p>
            <a:pPr marL="79375">
              <a:lnSpc>
                <a:spcPct val="100000"/>
              </a:lnSpc>
              <a:tabLst>
                <a:tab pos="2222500" algn="l"/>
              </a:tabLst>
            </a:pPr>
            <a:r>
              <a:rPr sz="2400" spc="-15" dirty="0">
                <a:latin typeface="Carlito"/>
                <a:cs typeface="Carlito"/>
              </a:rPr>
              <a:t>Ethyne</a:t>
            </a:r>
            <a:r>
              <a:rPr sz="2400" spc="-10" dirty="0">
                <a:latin typeface="Carlito"/>
                <a:cs typeface="Carlito"/>
              </a:rPr>
              <a:t> </a:t>
            </a:r>
            <a:r>
              <a:rPr sz="2400" spc="-140" dirty="0">
                <a:latin typeface="Arial"/>
                <a:cs typeface="Arial"/>
              </a:rPr>
              <a:t>–</a:t>
            </a:r>
            <a:r>
              <a:rPr sz="2400" spc="-120" dirty="0">
                <a:latin typeface="Arial"/>
                <a:cs typeface="Arial"/>
              </a:rPr>
              <a:t> </a:t>
            </a:r>
            <a:r>
              <a:rPr sz="2400" spc="-5" dirty="0">
                <a:latin typeface="Carlito"/>
                <a:cs typeface="Carlito"/>
              </a:rPr>
              <a:t>C2H2	</a:t>
            </a:r>
            <a:r>
              <a:rPr sz="2400" dirty="0">
                <a:latin typeface="Carlito"/>
                <a:cs typeface="Carlito"/>
              </a:rPr>
              <a:t>H </a:t>
            </a:r>
            <a:r>
              <a:rPr sz="2400" spc="-140" dirty="0">
                <a:latin typeface="Arial"/>
                <a:cs typeface="Arial"/>
              </a:rPr>
              <a:t>– </a:t>
            </a:r>
            <a:r>
              <a:rPr sz="2400" spc="-455" dirty="0">
                <a:latin typeface="Arial"/>
                <a:cs typeface="Arial"/>
              </a:rPr>
              <a:t>C </a:t>
            </a:r>
            <a:r>
              <a:rPr sz="2400" spc="-380" dirty="0">
                <a:latin typeface="Arial"/>
                <a:cs typeface="Arial"/>
              </a:rPr>
              <a:t>Ξ </a:t>
            </a:r>
            <a:r>
              <a:rPr sz="2400" spc="-455" dirty="0">
                <a:latin typeface="Arial"/>
                <a:cs typeface="Arial"/>
              </a:rPr>
              <a:t>C </a:t>
            </a:r>
            <a:r>
              <a:rPr sz="2400" spc="-140" dirty="0">
                <a:latin typeface="Arial"/>
                <a:cs typeface="Arial"/>
              </a:rPr>
              <a:t>–</a:t>
            </a:r>
            <a:r>
              <a:rPr sz="2400" spc="-459" dirty="0">
                <a:latin typeface="Arial"/>
                <a:cs typeface="Arial"/>
              </a:rPr>
              <a:t> </a:t>
            </a:r>
            <a:r>
              <a:rPr sz="2400" dirty="0">
                <a:latin typeface="Carlito"/>
                <a:cs typeface="Carlito"/>
              </a:rPr>
              <a:t>H</a:t>
            </a:r>
            <a:endParaRPr sz="2400">
              <a:latin typeface="Carlito"/>
              <a:cs typeface="Carlito"/>
            </a:endParaRPr>
          </a:p>
        </p:txBody>
      </p:sp>
      <p:sp>
        <p:nvSpPr>
          <p:cNvPr id="6" name="object 6"/>
          <p:cNvSpPr/>
          <p:nvPr/>
        </p:nvSpPr>
        <p:spPr>
          <a:xfrm>
            <a:off x="8155431" y="3064510"/>
            <a:ext cx="125475" cy="17119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183626" y="3470402"/>
            <a:ext cx="156845" cy="144653"/>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295902" y="5343855"/>
            <a:ext cx="2012314" cy="391160"/>
          </a:xfrm>
          <a:prstGeom prst="rect">
            <a:avLst/>
          </a:prstGeom>
        </p:spPr>
        <p:txBody>
          <a:bodyPr vert="horz" wrap="square" lIns="0" tIns="12700" rIns="0" bIns="0" rtlCol="0">
            <a:spAutoFit/>
          </a:bodyPr>
          <a:lstStyle/>
          <a:p>
            <a:pPr marL="12700">
              <a:lnSpc>
                <a:spcPct val="100000"/>
              </a:lnSpc>
              <a:spcBef>
                <a:spcPts val="100"/>
              </a:spcBef>
              <a:tabLst>
                <a:tab pos="1337945" algn="l"/>
              </a:tabLst>
            </a:pPr>
            <a:r>
              <a:rPr sz="2400" dirty="0">
                <a:latin typeface="Carlito"/>
                <a:cs typeface="Carlito"/>
              </a:rPr>
              <a:t>P</a:t>
            </a:r>
            <a:r>
              <a:rPr sz="2400" spc="-40" dirty="0">
                <a:latin typeface="Carlito"/>
                <a:cs typeface="Carlito"/>
              </a:rPr>
              <a:t>r</a:t>
            </a:r>
            <a:r>
              <a:rPr sz="2400" spc="-5" dirty="0">
                <a:latin typeface="Carlito"/>
                <a:cs typeface="Carlito"/>
              </a:rPr>
              <a:t>o</a:t>
            </a:r>
            <a:r>
              <a:rPr sz="2400" spc="-20" dirty="0">
                <a:latin typeface="Carlito"/>
                <a:cs typeface="Carlito"/>
              </a:rPr>
              <a:t>p</a:t>
            </a:r>
            <a:r>
              <a:rPr sz="2400" dirty="0">
                <a:latin typeface="Carlito"/>
                <a:cs typeface="Carlito"/>
              </a:rPr>
              <a:t>yne</a:t>
            </a:r>
            <a:r>
              <a:rPr sz="2400" spc="-10" dirty="0">
                <a:latin typeface="Carlito"/>
                <a:cs typeface="Carlito"/>
              </a:rPr>
              <a:t> </a:t>
            </a:r>
            <a:r>
              <a:rPr sz="2400" dirty="0">
                <a:latin typeface="Carlito"/>
                <a:cs typeface="Carlito"/>
              </a:rPr>
              <a:t>-	</a:t>
            </a:r>
            <a:r>
              <a:rPr sz="2400" spc="-5" dirty="0">
                <a:latin typeface="Carlito"/>
                <a:cs typeface="Carlito"/>
              </a:rPr>
              <a:t>C3H4</a:t>
            </a:r>
            <a:endParaRPr sz="2400">
              <a:latin typeface="Carlito"/>
              <a:cs typeface="Carlito"/>
            </a:endParaRPr>
          </a:p>
        </p:txBody>
      </p:sp>
      <p:sp>
        <p:nvSpPr>
          <p:cNvPr id="9" name="object 9"/>
          <p:cNvSpPr/>
          <p:nvPr/>
        </p:nvSpPr>
        <p:spPr>
          <a:xfrm>
            <a:off x="6505574" y="4734056"/>
            <a:ext cx="2028796" cy="16847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88820" y="0"/>
            <a:ext cx="4782820" cy="840105"/>
            <a:chOff x="1988820" y="0"/>
            <a:chExt cx="4782820" cy="840105"/>
          </a:xfrm>
        </p:grpSpPr>
        <p:sp>
          <p:nvSpPr>
            <p:cNvPr id="3" name="object 3"/>
            <p:cNvSpPr/>
            <p:nvPr/>
          </p:nvSpPr>
          <p:spPr>
            <a:xfrm>
              <a:off x="2462911" y="133604"/>
              <a:ext cx="3858133" cy="5731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88820" y="0"/>
              <a:ext cx="4782311" cy="839724"/>
            </a:xfrm>
            <a:prstGeom prst="rect">
              <a:avLst/>
            </a:prstGeom>
            <a:blipFill>
              <a:blip r:embed="rId4"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29539" y="674573"/>
            <a:ext cx="8317865" cy="861060"/>
          </a:xfrm>
          <a:prstGeom prst="rect">
            <a:avLst/>
          </a:prstGeom>
        </p:spPr>
        <p:txBody>
          <a:bodyPr vert="horz" wrap="square" lIns="0" tIns="6985" rIns="0" bIns="0" rtlCol="0">
            <a:spAutoFit/>
          </a:bodyPr>
          <a:lstStyle/>
          <a:p>
            <a:pPr marL="38100" marR="30480" indent="336550">
              <a:lnSpc>
                <a:spcPct val="102200"/>
              </a:lnSpc>
              <a:spcBef>
                <a:spcPts val="55"/>
              </a:spcBef>
            </a:pPr>
            <a:r>
              <a:rPr sz="1800" spc="-5" dirty="0">
                <a:solidFill>
                  <a:srgbClr val="000000"/>
                </a:solidFill>
              </a:rPr>
              <a:t>Carbon </a:t>
            </a:r>
            <a:r>
              <a:rPr sz="1800" dirty="0">
                <a:solidFill>
                  <a:srgbClr val="000000"/>
                </a:solidFill>
              </a:rPr>
              <a:t>compounds </a:t>
            </a:r>
            <a:r>
              <a:rPr sz="1800" spc="-10" dirty="0">
                <a:solidFill>
                  <a:srgbClr val="000000"/>
                </a:solidFill>
              </a:rPr>
              <a:t>having </a:t>
            </a:r>
            <a:r>
              <a:rPr sz="1800" dirty="0">
                <a:solidFill>
                  <a:srgbClr val="000000"/>
                </a:solidFill>
              </a:rPr>
              <a:t>the </a:t>
            </a:r>
            <a:r>
              <a:rPr sz="1800" spc="-10" dirty="0">
                <a:solidFill>
                  <a:srgbClr val="000000"/>
                </a:solidFill>
              </a:rPr>
              <a:t>same </a:t>
            </a:r>
            <a:r>
              <a:rPr sz="1800" spc="-5" dirty="0">
                <a:solidFill>
                  <a:srgbClr val="000000"/>
                </a:solidFill>
              </a:rPr>
              <a:t>molecular formula </a:t>
            </a:r>
            <a:r>
              <a:rPr sz="1800" dirty="0">
                <a:solidFill>
                  <a:srgbClr val="000000"/>
                </a:solidFill>
              </a:rPr>
              <a:t>but </a:t>
            </a:r>
            <a:r>
              <a:rPr sz="1800" spc="-5" dirty="0">
                <a:solidFill>
                  <a:srgbClr val="000000"/>
                </a:solidFill>
              </a:rPr>
              <a:t>different  structural formulae are called isomers. </a:t>
            </a:r>
            <a:r>
              <a:rPr sz="1800" dirty="0">
                <a:solidFill>
                  <a:srgbClr val="000000"/>
                </a:solidFill>
              </a:rPr>
              <a:t>This </a:t>
            </a:r>
            <a:r>
              <a:rPr sz="1800" spc="-5" dirty="0">
                <a:solidFill>
                  <a:srgbClr val="000000"/>
                </a:solidFill>
              </a:rPr>
              <a:t>property is called isomerism.  Eg:- Butane </a:t>
            </a:r>
            <a:r>
              <a:rPr sz="1800" dirty="0">
                <a:solidFill>
                  <a:srgbClr val="000000"/>
                </a:solidFill>
              </a:rPr>
              <a:t>– </a:t>
            </a:r>
            <a:r>
              <a:rPr sz="1800" spc="-5" dirty="0">
                <a:solidFill>
                  <a:srgbClr val="000000"/>
                </a:solidFill>
              </a:rPr>
              <a:t>C</a:t>
            </a:r>
            <a:r>
              <a:rPr sz="1800" spc="-7" baseline="-20833" dirty="0">
                <a:solidFill>
                  <a:srgbClr val="000000"/>
                </a:solidFill>
              </a:rPr>
              <a:t>4</a:t>
            </a:r>
            <a:r>
              <a:rPr sz="1800" spc="-5" dirty="0">
                <a:solidFill>
                  <a:srgbClr val="000000"/>
                </a:solidFill>
              </a:rPr>
              <a:t>H</a:t>
            </a:r>
            <a:r>
              <a:rPr sz="1800" spc="-7" baseline="-20833" dirty="0">
                <a:solidFill>
                  <a:srgbClr val="000000"/>
                </a:solidFill>
              </a:rPr>
              <a:t>10 </a:t>
            </a:r>
            <a:r>
              <a:rPr sz="1800" spc="-5" dirty="0">
                <a:solidFill>
                  <a:srgbClr val="000000"/>
                </a:solidFill>
              </a:rPr>
              <a:t>has 2 isomers. </a:t>
            </a:r>
            <a:r>
              <a:rPr sz="1800" dirty="0">
                <a:solidFill>
                  <a:srgbClr val="000000"/>
                </a:solidFill>
              </a:rPr>
              <a:t>They </a:t>
            </a:r>
            <a:r>
              <a:rPr sz="1800" spc="-5" dirty="0">
                <a:solidFill>
                  <a:srgbClr val="000000"/>
                </a:solidFill>
              </a:rPr>
              <a:t>are Normal </a:t>
            </a:r>
            <a:r>
              <a:rPr sz="1800" dirty="0">
                <a:solidFill>
                  <a:srgbClr val="000000"/>
                </a:solidFill>
              </a:rPr>
              <a:t>butane and </a:t>
            </a:r>
            <a:r>
              <a:rPr sz="1800" spc="-5" dirty="0">
                <a:solidFill>
                  <a:srgbClr val="000000"/>
                </a:solidFill>
              </a:rPr>
              <a:t>Iso</a:t>
            </a:r>
            <a:r>
              <a:rPr sz="1800" spc="-114" dirty="0">
                <a:solidFill>
                  <a:srgbClr val="000000"/>
                </a:solidFill>
              </a:rPr>
              <a:t> </a:t>
            </a:r>
            <a:r>
              <a:rPr sz="1800" dirty="0">
                <a:solidFill>
                  <a:srgbClr val="000000"/>
                </a:solidFill>
              </a:rPr>
              <a:t>butane.</a:t>
            </a:r>
            <a:endParaRPr sz="1800"/>
          </a:p>
        </p:txBody>
      </p:sp>
      <p:graphicFrame>
        <p:nvGraphicFramePr>
          <p:cNvPr id="6" name="object 6"/>
          <p:cNvGraphicFramePr>
            <a:graphicFrameLocks noGrp="1"/>
          </p:cNvGraphicFramePr>
          <p:nvPr/>
        </p:nvGraphicFramePr>
        <p:xfrm>
          <a:off x="1785111" y="1614296"/>
          <a:ext cx="3625212" cy="452186"/>
        </p:xfrm>
        <a:graphic>
          <a:graphicData uri="http://schemas.openxmlformats.org/drawingml/2006/table">
            <a:tbl>
              <a:tblPr firstRow="1" bandRow="1">
                <a:tableStyleId>{2D5ABB26-0587-4C30-8999-92F81FD0307C}</a:tableStyleId>
              </a:tblPr>
              <a:tblGrid>
                <a:gridCol w="584835"/>
                <a:gridCol w="325754"/>
                <a:gridCol w="1064260"/>
                <a:gridCol w="1064260"/>
                <a:gridCol w="326389"/>
                <a:gridCol w="259714"/>
              </a:tblGrid>
              <a:tr h="226093">
                <a:tc>
                  <a:txBody>
                    <a:bodyPr/>
                    <a:lstStyle/>
                    <a:p>
                      <a:pPr marL="31750">
                        <a:lnSpc>
                          <a:spcPts val="1550"/>
                        </a:lnSpc>
                        <a:tabLst>
                          <a:tab pos="357505" algn="l"/>
                        </a:tabLst>
                      </a:pPr>
                      <a:r>
                        <a:rPr sz="1400" b="1" dirty="0">
                          <a:latin typeface="Arial"/>
                          <a:cs typeface="Arial"/>
                        </a:rPr>
                        <a:t>H	H</a:t>
                      </a:r>
                      <a:endParaRPr sz="1400">
                        <a:latin typeface="Arial"/>
                        <a:cs typeface="Arial"/>
                      </a:endParaRPr>
                    </a:p>
                  </a:txBody>
                  <a:tcPr marL="0" marR="0" marT="0" marB="0"/>
                </a:tc>
                <a:tc>
                  <a:txBody>
                    <a:bodyPr/>
                    <a:lstStyle/>
                    <a:p>
                      <a:pPr algn="ctr">
                        <a:lnSpc>
                          <a:spcPts val="1550"/>
                        </a:lnSpc>
                      </a:pPr>
                      <a:r>
                        <a:rPr sz="1400" b="1" dirty="0">
                          <a:latin typeface="Arial"/>
                          <a:cs typeface="Arial"/>
                        </a:rPr>
                        <a:t>H</a:t>
                      </a:r>
                      <a:endParaRPr sz="1400">
                        <a:latin typeface="Arial"/>
                        <a:cs typeface="Arial"/>
                      </a:endParaRPr>
                    </a:p>
                  </a:txBody>
                  <a:tcPr marL="0" marR="0" marT="0" marB="0"/>
                </a:tc>
                <a:tc>
                  <a:txBody>
                    <a:bodyPr/>
                    <a:lstStyle/>
                    <a:p>
                      <a:pPr marL="98425">
                        <a:lnSpc>
                          <a:spcPts val="1550"/>
                        </a:lnSpc>
                      </a:pPr>
                      <a:r>
                        <a:rPr sz="1400" b="1" dirty="0">
                          <a:latin typeface="Arial"/>
                          <a:cs typeface="Arial"/>
                        </a:rPr>
                        <a:t>H</a:t>
                      </a:r>
                      <a:endParaRPr sz="1400">
                        <a:latin typeface="Arial"/>
                        <a:cs typeface="Arial"/>
                      </a:endParaRPr>
                    </a:p>
                  </a:txBody>
                  <a:tcPr marL="0" marR="0" marT="0" marB="0"/>
                </a:tc>
                <a:tc>
                  <a:txBody>
                    <a:bodyPr/>
                    <a:lstStyle/>
                    <a:p>
                      <a:pPr marR="90805" algn="r">
                        <a:lnSpc>
                          <a:spcPts val="1550"/>
                        </a:lnSpc>
                      </a:pPr>
                      <a:r>
                        <a:rPr sz="1400" b="1" dirty="0">
                          <a:latin typeface="Arial"/>
                          <a:cs typeface="Arial"/>
                        </a:rPr>
                        <a:t>H</a:t>
                      </a:r>
                      <a:endParaRPr sz="1400">
                        <a:latin typeface="Arial"/>
                        <a:cs typeface="Arial"/>
                      </a:endParaRPr>
                    </a:p>
                  </a:txBody>
                  <a:tcPr marL="0" marR="0" marT="0" marB="0"/>
                </a:tc>
                <a:tc>
                  <a:txBody>
                    <a:bodyPr/>
                    <a:lstStyle/>
                    <a:p>
                      <a:pPr algn="ctr">
                        <a:lnSpc>
                          <a:spcPts val="1550"/>
                        </a:lnSpc>
                      </a:pPr>
                      <a:r>
                        <a:rPr sz="1400" b="1" dirty="0">
                          <a:latin typeface="Arial"/>
                          <a:cs typeface="Arial"/>
                        </a:rPr>
                        <a:t>H</a:t>
                      </a:r>
                      <a:endParaRPr sz="1400">
                        <a:latin typeface="Arial"/>
                        <a:cs typeface="Arial"/>
                      </a:endParaRPr>
                    </a:p>
                  </a:txBody>
                  <a:tcPr marL="0" marR="0" marT="0" marB="0"/>
                </a:tc>
                <a:tc>
                  <a:txBody>
                    <a:bodyPr/>
                    <a:lstStyle/>
                    <a:p>
                      <a:pPr marR="24130" algn="r">
                        <a:lnSpc>
                          <a:spcPts val="1550"/>
                        </a:lnSpc>
                      </a:pPr>
                      <a:r>
                        <a:rPr sz="1400" b="1" dirty="0">
                          <a:latin typeface="Arial"/>
                          <a:cs typeface="Arial"/>
                        </a:rPr>
                        <a:t>H</a:t>
                      </a:r>
                      <a:endParaRPr sz="1400">
                        <a:latin typeface="Arial"/>
                        <a:cs typeface="Arial"/>
                      </a:endParaRPr>
                    </a:p>
                  </a:txBody>
                  <a:tcPr marL="0" marR="0" marT="0" marB="0"/>
                </a:tc>
              </a:tr>
              <a:tr h="226093">
                <a:tc>
                  <a:txBody>
                    <a:bodyPr/>
                    <a:lstStyle/>
                    <a:p>
                      <a:pPr marL="55880">
                        <a:lnSpc>
                          <a:spcPts val="1600"/>
                        </a:lnSpc>
                        <a:spcBef>
                          <a:spcPts val="80"/>
                        </a:spcBef>
                        <a:tabLst>
                          <a:tab pos="400050" algn="l"/>
                        </a:tabLst>
                      </a:pPr>
                      <a:r>
                        <a:rPr sz="1400" b="1" dirty="0">
                          <a:latin typeface="Arial"/>
                          <a:cs typeface="Arial"/>
                        </a:rPr>
                        <a:t>I	I</a:t>
                      </a:r>
                      <a:endParaRPr sz="1400">
                        <a:latin typeface="Arial"/>
                        <a:cs typeface="Arial"/>
                      </a:endParaRPr>
                    </a:p>
                  </a:txBody>
                  <a:tcPr marL="0" marR="0" marT="10160" marB="0"/>
                </a:tc>
                <a:tc>
                  <a:txBody>
                    <a:bodyPr/>
                    <a:lstStyle/>
                    <a:p>
                      <a:pPr marR="47625" algn="ctr">
                        <a:lnSpc>
                          <a:spcPts val="1600"/>
                        </a:lnSpc>
                        <a:spcBef>
                          <a:spcPts val="80"/>
                        </a:spcBef>
                      </a:pPr>
                      <a:r>
                        <a:rPr sz="1400" b="1" dirty="0">
                          <a:latin typeface="Arial"/>
                          <a:cs typeface="Arial"/>
                        </a:rPr>
                        <a:t>I</a:t>
                      </a:r>
                      <a:endParaRPr sz="1400">
                        <a:latin typeface="Arial"/>
                        <a:cs typeface="Arial"/>
                      </a:endParaRPr>
                    </a:p>
                  </a:txBody>
                  <a:tcPr marL="0" marR="0" marT="10160" marB="0"/>
                </a:tc>
                <a:tc>
                  <a:txBody>
                    <a:bodyPr/>
                    <a:lstStyle/>
                    <a:p>
                      <a:pPr marL="128905">
                        <a:lnSpc>
                          <a:spcPts val="1600"/>
                        </a:lnSpc>
                        <a:spcBef>
                          <a:spcPts val="80"/>
                        </a:spcBef>
                      </a:pPr>
                      <a:r>
                        <a:rPr sz="1400" b="1" dirty="0">
                          <a:latin typeface="Arial"/>
                          <a:cs typeface="Arial"/>
                        </a:rPr>
                        <a:t>I</a:t>
                      </a:r>
                      <a:endParaRPr sz="1400">
                        <a:latin typeface="Arial"/>
                        <a:cs typeface="Arial"/>
                      </a:endParaRPr>
                    </a:p>
                  </a:txBody>
                  <a:tcPr marL="0" marR="0" marT="10160" marB="0"/>
                </a:tc>
                <a:tc>
                  <a:txBody>
                    <a:bodyPr/>
                    <a:lstStyle/>
                    <a:p>
                      <a:pPr marR="119380" algn="r">
                        <a:lnSpc>
                          <a:spcPts val="1600"/>
                        </a:lnSpc>
                        <a:spcBef>
                          <a:spcPts val="80"/>
                        </a:spcBef>
                      </a:pPr>
                      <a:r>
                        <a:rPr sz="1400" b="1" dirty="0">
                          <a:latin typeface="Arial"/>
                          <a:cs typeface="Arial"/>
                        </a:rPr>
                        <a:t>I</a:t>
                      </a:r>
                      <a:endParaRPr sz="1400">
                        <a:latin typeface="Arial"/>
                        <a:cs typeface="Arial"/>
                      </a:endParaRPr>
                    </a:p>
                  </a:txBody>
                  <a:tcPr marL="0" marR="0" marT="10160" marB="0"/>
                </a:tc>
                <a:tc>
                  <a:txBody>
                    <a:bodyPr/>
                    <a:lstStyle/>
                    <a:p>
                      <a:pPr marL="57785" algn="ctr">
                        <a:lnSpc>
                          <a:spcPts val="1600"/>
                        </a:lnSpc>
                        <a:spcBef>
                          <a:spcPts val="80"/>
                        </a:spcBef>
                      </a:pPr>
                      <a:r>
                        <a:rPr sz="1400" b="1" dirty="0">
                          <a:latin typeface="Arial"/>
                          <a:cs typeface="Arial"/>
                        </a:rPr>
                        <a:t>I</a:t>
                      </a:r>
                      <a:endParaRPr sz="1400">
                        <a:latin typeface="Arial"/>
                        <a:cs typeface="Arial"/>
                      </a:endParaRPr>
                    </a:p>
                  </a:txBody>
                  <a:tcPr marL="0" marR="0" marT="10160" marB="0"/>
                </a:tc>
                <a:tc>
                  <a:txBody>
                    <a:bodyPr/>
                    <a:lstStyle/>
                    <a:p>
                      <a:pPr marR="66675" algn="r">
                        <a:lnSpc>
                          <a:spcPts val="1600"/>
                        </a:lnSpc>
                        <a:spcBef>
                          <a:spcPts val="80"/>
                        </a:spcBef>
                      </a:pPr>
                      <a:r>
                        <a:rPr sz="1400" b="1" dirty="0">
                          <a:latin typeface="Arial"/>
                          <a:cs typeface="Arial"/>
                        </a:rPr>
                        <a:t>I</a:t>
                      </a:r>
                      <a:endParaRPr sz="1400">
                        <a:latin typeface="Arial"/>
                        <a:cs typeface="Arial"/>
                      </a:endParaRPr>
                    </a:p>
                  </a:txBody>
                  <a:tcPr marL="0" marR="0" marT="10160" marB="0"/>
                </a:tc>
              </a:tr>
            </a:tbl>
          </a:graphicData>
        </a:graphic>
      </p:graphicFrame>
      <p:sp>
        <p:nvSpPr>
          <p:cNvPr id="7" name="object 7"/>
          <p:cNvSpPr txBox="1"/>
          <p:nvPr/>
        </p:nvSpPr>
        <p:spPr>
          <a:xfrm>
            <a:off x="1482597" y="2081530"/>
            <a:ext cx="178181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H – C – C – C – C –</a:t>
            </a:r>
            <a:r>
              <a:rPr sz="1400" b="1" spc="-150" dirty="0">
                <a:latin typeface="Arial"/>
                <a:cs typeface="Arial"/>
              </a:rPr>
              <a:t> </a:t>
            </a:r>
            <a:r>
              <a:rPr sz="1400" b="1" dirty="0">
                <a:latin typeface="Arial"/>
                <a:cs typeface="Arial"/>
              </a:rPr>
              <a:t>H</a:t>
            </a:r>
            <a:endParaRPr sz="1400">
              <a:latin typeface="Arial"/>
              <a:cs typeface="Arial"/>
            </a:endParaRPr>
          </a:p>
        </p:txBody>
      </p:sp>
      <p:sp>
        <p:nvSpPr>
          <p:cNvPr id="8" name="object 8"/>
          <p:cNvSpPr txBox="1"/>
          <p:nvPr/>
        </p:nvSpPr>
        <p:spPr>
          <a:xfrm>
            <a:off x="4271898" y="2081530"/>
            <a:ext cx="145605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H – C – C – C –</a:t>
            </a:r>
            <a:r>
              <a:rPr sz="1400" b="1" spc="-140" dirty="0">
                <a:latin typeface="Arial"/>
                <a:cs typeface="Arial"/>
              </a:rPr>
              <a:t> </a:t>
            </a:r>
            <a:r>
              <a:rPr sz="1400" b="1" dirty="0">
                <a:latin typeface="Arial"/>
                <a:cs typeface="Arial"/>
              </a:rPr>
              <a:t>H</a:t>
            </a:r>
            <a:endParaRPr sz="1400">
              <a:latin typeface="Arial"/>
              <a:cs typeface="Arial"/>
            </a:endParaRPr>
          </a:p>
        </p:txBody>
      </p:sp>
      <p:sp>
        <p:nvSpPr>
          <p:cNvPr id="9" name="object 9"/>
          <p:cNvSpPr txBox="1"/>
          <p:nvPr/>
        </p:nvSpPr>
        <p:spPr>
          <a:xfrm>
            <a:off x="6047613" y="2081530"/>
            <a:ext cx="912494"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Iso</a:t>
            </a:r>
            <a:r>
              <a:rPr sz="1400" b="1" spc="-90" dirty="0">
                <a:latin typeface="Arial"/>
                <a:cs typeface="Arial"/>
              </a:rPr>
              <a:t> </a:t>
            </a:r>
            <a:r>
              <a:rPr sz="1400" b="1" spc="-5" dirty="0">
                <a:latin typeface="Arial"/>
                <a:cs typeface="Arial"/>
              </a:rPr>
              <a:t>butane</a:t>
            </a:r>
            <a:endParaRPr sz="1400">
              <a:latin typeface="Arial"/>
              <a:cs typeface="Arial"/>
            </a:endParaRPr>
          </a:p>
        </p:txBody>
      </p:sp>
      <p:sp>
        <p:nvSpPr>
          <p:cNvPr id="10" name="object 10"/>
          <p:cNvSpPr txBox="1"/>
          <p:nvPr/>
        </p:nvSpPr>
        <p:spPr>
          <a:xfrm>
            <a:off x="1729485" y="3052699"/>
            <a:ext cx="126873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Arial"/>
                <a:cs typeface="Arial"/>
              </a:rPr>
              <a:t>Normal</a:t>
            </a:r>
            <a:r>
              <a:rPr sz="1400" b="1" spc="-65" dirty="0">
                <a:latin typeface="Arial"/>
                <a:cs typeface="Arial"/>
              </a:rPr>
              <a:t> </a:t>
            </a:r>
            <a:r>
              <a:rPr sz="1400" b="1" spc="-5" dirty="0">
                <a:latin typeface="Arial"/>
                <a:cs typeface="Arial"/>
              </a:rPr>
              <a:t>butane</a:t>
            </a:r>
            <a:endParaRPr sz="1400">
              <a:latin typeface="Arial"/>
              <a:cs typeface="Arial"/>
            </a:endParaRPr>
          </a:p>
        </p:txBody>
      </p:sp>
      <p:graphicFrame>
        <p:nvGraphicFramePr>
          <p:cNvPr id="11" name="object 11"/>
          <p:cNvGraphicFramePr>
            <a:graphicFrameLocks noGrp="1"/>
          </p:cNvGraphicFramePr>
          <p:nvPr/>
        </p:nvGraphicFramePr>
        <p:xfrm>
          <a:off x="262381" y="3864271"/>
          <a:ext cx="7616182" cy="2982438"/>
        </p:xfrm>
        <a:graphic>
          <a:graphicData uri="http://schemas.openxmlformats.org/drawingml/2006/table">
            <a:tbl>
              <a:tblPr firstRow="1" bandRow="1">
                <a:tableStyleId>{2D5ABB26-0587-4C30-8999-92F81FD0307C}</a:tableStyleId>
              </a:tblPr>
              <a:tblGrid>
                <a:gridCol w="1707514"/>
                <a:gridCol w="325755"/>
                <a:gridCol w="275589"/>
                <a:gridCol w="326389"/>
                <a:gridCol w="778509"/>
                <a:gridCol w="1126489"/>
                <a:gridCol w="203835"/>
                <a:gridCol w="386079"/>
                <a:gridCol w="554989"/>
                <a:gridCol w="1021080"/>
                <a:gridCol w="374650"/>
                <a:gridCol w="535304"/>
              </a:tblGrid>
              <a:tr h="572423">
                <a:tc gridSpan="5">
                  <a:txBody>
                    <a:bodyPr/>
                    <a:lstStyle/>
                    <a:p>
                      <a:pPr marL="31750">
                        <a:lnSpc>
                          <a:spcPts val="1989"/>
                        </a:lnSpc>
                      </a:pPr>
                      <a:r>
                        <a:rPr sz="1800" b="1" spc="-5" dirty="0">
                          <a:latin typeface="Arial"/>
                          <a:cs typeface="Arial"/>
                        </a:rPr>
                        <a:t>pentane.</a:t>
                      </a:r>
                      <a:endParaRPr sz="180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10"/>
                        </a:spcBef>
                      </a:pPr>
                      <a:endParaRPr sz="2050">
                        <a:latin typeface="Times New Roman"/>
                        <a:cs typeface="Times New Roman"/>
                      </a:endParaRPr>
                    </a:p>
                    <a:p>
                      <a:pPr marL="550545">
                        <a:lnSpc>
                          <a:spcPct val="100000"/>
                        </a:lnSpc>
                        <a:spcBef>
                          <a:spcPts val="5"/>
                        </a:spcBef>
                      </a:pPr>
                      <a:r>
                        <a:rPr sz="1600" b="1" spc="-5" dirty="0">
                          <a:latin typeface="Arial"/>
                          <a:cs typeface="Arial"/>
                        </a:rPr>
                        <a:t>Iso</a:t>
                      </a:r>
                      <a:r>
                        <a:rPr sz="1600" b="1" spc="-30" dirty="0">
                          <a:latin typeface="Arial"/>
                          <a:cs typeface="Arial"/>
                        </a:rPr>
                        <a:t> </a:t>
                      </a:r>
                      <a:r>
                        <a:rPr sz="1600" b="1" spc="-10" dirty="0">
                          <a:latin typeface="Arial"/>
                          <a:cs typeface="Arial"/>
                        </a:rPr>
                        <a:t>pentane</a:t>
                      </a:r>
                      <a:endParaRPr sz="1600">
                        <a:latin typeface="Arial"/>
                        <a:cs typeface="Arial"/>
                      </a:endParaRPr>
                    </a:p>
                  </a:txBody>
                  <a:tcPr marL="0" marR="0" marT="1270" marB="0"/>
                </a:tc>
                <a:tc hMerge="1">
                  <a:txBody>
                    <a:bodyPr/>
                    <a:lstStyle/>
                    <a:p>
                      <a:endParaRPr/>
                    </a:p>
                  </a:txBody>
                  <a:tcPr marL="0" marR="0" marT="0" marB="0"/>
                </a:tc>
                <a:tc hMerge="1">
                  <a:txBody>
                    <a:bodyPr/>
                    <a:lstStyle/>
                    <a:p>
                      <a:endParaRPr/>
                    </a:p>
                  </a:txBody>
                  <a:tcPr marL="0" marR="0" marT="0" marB="0"/>
                </a:tc>
                <a:tc gridSpan="4">
                  <a:txBody>
                    <a:bodyPr/>
                    <a:lstStyle/>
                    <a:p>
                      <a:pPr marL="1158875">
                        <a:lnSpc>
                          <a:spcPct val="100000"/>
                        </a:lnSpc>
                        <a:spcBef>
                          <a:spcPts val="30"/>
                        </a:spcBef>
                      </a:pPr>
                      <a:r>
                        <a:rPr sz="1600" b="1" spc="-5" dirty="0">
                          <a:latin typeface="Arial"/>
                          <a:cs typeface="Arial"/>
                        </a:rPr>
                        <a:t>Neo</a:t>
                      </a:r>
                      <a:r>
                        <a:rPr sz="1600" b="1" spc="-35" dirty="0">
                          <a:latin typeface="Arial"/>
                          <a:cs typeface="Arial"/>
                        </a:rPr>
                        <a:t> </a:t>
                      </a:r>
                      <a:r>
                        <a:rPr sz="1600" b="1" spc="-5" dirty="0">
                          <a:latin typeface="Arial"/>
                          <a:cs typeface="Arial"/>
                        </a:rPr>
                        <a:t>pentane</a:t>
                      </a:r>
                      <a:endParaRPr sz="1600">
                        <a:latin typeface="Arial"/>
                        <a:cs typeface="Arial"/>
                      </a:endParaRPr>
                    </a:p>
                    <a:p>
                      <a:pPr marL="1643380">
                        <a:lnSpc>
                          <a:spcPct val="100000"/>
                        </a:lnSpc>
                        <a:spcBef>
                          <a:spcPts val="620"/>
                        </a:spcBef>
                      </a:pPr>
                      <a:r>
                        <a:rPr sz="1400" b="1" dirty="0">
                          <a:latin typeface="Arial"/>
                          <a:cs typeface="Arial"/>
                        </a:rPr>
                        <a:t>H</a:t>
                      </a:r>
                      <a:endParaRPr sz="1400">
                        <a:latin typeface="Arial"/>
                        <a:cs typeface="Arial"/>
                      </a:endParaRPr>
                    </a:p>
                  </a:txBody>
                  <a:tcPr marL="0" marR="0" marT="381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45828">
                <a:tc gridSpan="5">
                  <a:txBody>
                    <a:bodyPr/>
                    <a:lstStyle/>
                    <a:p>
                      <a:pPr>
                        <a:lnSpc>
                          <a:spcPct val="100000"/>
                        </a:lnSpc>
                      </a:pPr>
                      <a:endParaRPr sz="15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1068705">
                        <a:lnSpc>
                          <a:spcPct val="100000"/>
                        </a:lnSpc>
                        <a:spcBef>
                          <a:spcPts val="65"/>
                        </a:spcBef>
                      </a:pPr>
                      <a:r>
                        <a:rPr sz="1400" b="1" dirty="0">
                          <a:latin typeface="Arial"/>
                          <a:cs typeface="Arial"/>
                        </a:rPr>
                        <a:t>H</a:t>
                      </a:r>
                      <a:endParaRPr sz="1400">
                        <a:latin typeface="Arial"/>
                        <a:cs typeface="Arial"/>
                      </a:endParaRPr>
                    </a:p>
                  </a:txBody>
                  <a:tcPr marL="0" marR="0" marT="8255" marB="0"/>
                </a:tc>
                <a:tc hMerge="1">
                  <a:txBody>
                    <a:bodyPr/>
                    <a:lstStyle/>
                    <a:p>
                      <a:endParaRPr/>
                    </a:p>
                  </a:txBody>
                  <a:tcPr marL="0" marR="0" marT="0" marB="0"/>
                </a:tc>
                <a:tc hMerge="1">
                  <a:txBody>
                    <a:bodyPr/>
                    <a:lstStyle/>
                    <a:p>
                      <a:endParaRPr/>
                    </a:p>
                  </a:txBody>
                  <a:tcPr marL="0" marR="0" marT="0" marB="0"/>
                </a:tc>
                <a:tc gridSpan="4">
                  <a:txBody>
                    <a:bodyPr/>
                    <a:lstStyle/>
                    <a:p>
                      <a:pPr marR="729615" algn="r">
                        <a:lnSpc>
                          <a:spcPct val="100000"/>
                        </a:lnSpc>
                        <a:spcBef>
                          <a:spcPts val="65"/>
                        </a:spcBef>
                      </a:pPr>
                      <a:r>
                        <a:rPr sz="1400" b="1" dirty="0">
                          <a:latin typeface="Arial"/>
                          <a:cs typeface="Arial"/>
                        </a:rPr>
                        <a:t>I</a:t>
                      </a:r>
                      <a:endParaRPr sz="1400">
                        <a:latin typeface="Arial"/>
                        <a:cs typeface="Arial"/>
                      </a:endParaRPr>
                    </a:p>
                  </a:txBody>
                  <a:tcPr marL="0" marR="0" marT="825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750358">
                <a:tc gridSpan="5">
                  <a:txBody>
                    <a:bodyPr/>
                    <a:lstStyle/>
                    <a:p>
                      <a:pPr>
                        <a:lnSpc>
                          <a:spcPct val="100000"/>
                        </a:lnSpc>
                        <a:spcBef>
                          <a:spcPts val="50"/>
                        </a:spcBef>
                      </a:pPr>
                      <a:endParaRPr sz="1650">
                        <a:latin typeface="Times New Roman"/>
                        <a:cs typeface="Times New Roman"/>
                      </a:endParaRPr>
                    </a:p>
                    <a:p>
                      <a:pPr marL="1479550">
                        <a:lnSpc>
                          <a:spcPct val="100000"/>
                        </a:lnSpc>
                      </a:pPr>
                      <a:r>
                        <a:rPr sz="1400" b="1" spc="-5" dirty="0">
                          <a:latin typeface="Arial"/>
                          <a:cs typeface="Arial"/>
                        </a:rPr>
                        <a:t>Normal</a:t>
                      </a:r>
                      <a:r>
                        <a:rPr sz="1400" b="1" spc="-20" dirty="0">
                          <a:latin typeface="Arial"/>
                          <a:cs typeface="Arial"/>
                        </a:rPr>
                        <a:t> </a:t>
                      </a:r>
                      <a:r>
                        <a:rPr sz="1400" b="1" spc="-5" dirty="0">
                          <a:latin typeface="Arial"/>
                          <a:cs typeface="Arial"/>
                        </a:rPr>
                        <a:t>pentane</a:t>
                      </a:r>
                      <a:endParaRPr sz="1400">
                        <a:latin typeface="Arial"/>
                        <a:cs typeface="Arial"/>
                      </a:endParaRPr>
                    </a:p>
                  </a:txBody>
                  <a:tcPr marL="0" marR="0" marT="635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571500" algn="ctr">
                        <a:lnSpc>
                          <a:spcPct val="100000"/>
                        </a:lnSpc>
                        <a:spcBef>
                          <a:spcPts val="40"/>
                        </a:spcBef>
                      </a:pPr>
                      <a:r>
                        <a:rPr sz="1400" b="1" dirty="0">
                          <a:latin typeface="Arial"/>
                          <a:cs typeface="Arial"/>
                        </a:rPr>
                        <a:t>I</a:t>
                      </a:r>
                      <a:endParaRPr sz="1400">
                        <a:latin typeface="Arial"/>
                        <a:cs typeface="Arial"/>
                      </a:endParaRPr>
                    </a:p>
                    <a:p>
                      <a:pPr marL="530860" algn="ctr">
                        <a:lnSpc>
                          <a:spcPct val="100000"/>
                        </a:lnSpc>
                        <a:spcBef>
                          <a:spcPts val="225"/>
                        </a:spcBef>
                      </a:pPr>
                      <a:r>
                        <a:rPr sz="1400" b="1" dirty="0">
                          <a:latin typeface="Arial"/>
                          <a:cs typeface="Arial"/>
                        </a:rPr>
                        <a:t>H – C –</a:t>
                      </a:r>
                      <a:r>
                        <a:rPr sz="1400" b="1" spc="-55" dirty="0">
                          <a:latin typeface="Arial"/>
                          <a:cs typeface="Arial"/>
                        </a:rPr>
                        <a:t> </a:t>
                      </a:r>
                      <a:r>
                        <a:rPr sz="1400" b="1" dirty="0">
                          <a:latin typeface="Arial"/>
                          <a:cs typeface="Arial"/>
                        </a:rPr>
                        <a:t>H</a:t>
                      </a:r>
                      <a:endParaRPr sz="1400">
                        <a:latin typeface="Arial"/>
                        <a:cs typeface="Arial"/>
                      </a:endParaRPr>
                    </a:p>
                  </a:txBody>
                  <a:tcPr marL="0" marR="0" marT="5080" marB="0"/>
                </a:tc>
                <a:tc hMerge="1">
                  <a:txBody>
                    <a:bodyPr/>
                    <a:lstStyle/>
                    <a:p>
                      <a:endParaRPr/>
                    </a:p>
                  </a:txBody>
                  <a:tcPr marL="0" marR="0" marT="0" marB="0"/>
                </a:tc>
                <a:tc hMerge="1">
                  <a:txBody>
                    <a:bodyPr/>
                    <a:lstStyle/>
                    <a:p>
                      <a:endParaRPr/>
                    </a:p>
                  </a:txBody>
                  <a:tcPr marL="0" marR="0" marT="0" marB="0"/>
                </a:tc>
                <a:tc gridSpan="4">
                  <a:txBody>
                    <a:bodyPr/>
                    <a:lstStyle/>
                    <a:p>
                      <a:pPr marL="1273175">
                        <a:lnSpc>
                          <a:spcPct val="100000"/>
                        </a:lnSpc>
                        <a:spcBef>
                          <a:spcPts val="40"/>
                        </a:spcBef>
                      </a:pPr>
                      <a:r>
                        <a:rPr sz="1400" b="1" dirty="0">
                          <a:latin typeface="Arial"/>
                          <a:cs typeface="Arial"/>
                        </a:rPr>
                        <a:t>H –  C –</a:t>
                      </a:r>
                      <a:r>
                        <a:rPr sz="1400" b="1" spc="-125" dirty="0">
                          <a:latin typeface="Arial"/>
                          <a:cs typeface="Arial"/>
                        </a:rPr>
                        <a:t> </a:t>
                      </a:r>
                      <a:r>
                        <a:rPr sz="1400" b="1" dirty="0">
                          <a:latin typeface="Arial"/>
                          <a:cs typeface="Arial"/>
                        </a:rPr>
                        <a:t>H</a:t>
                      </a:r>
                      <a:endParaRPr sz="1400">
                        <a:latin typeface="Arial"/>
                        <a:cs typeface="Arial"/>
                      </a:endParaRPr>
                    </a:p>
                    <a:p>
                      <a:pPr marL="1227455">
                        <a:lnSpc>
                          <a:spcPct val="100000"/>
                        </a:lnSpc>
                        <a:spcBef>
                          <a:spcPts val="225"/>
                        </a:spcBef>
                        <a:tabLst>
                          <a:tab pos="1994535" algn="l"/>
                        </a:tabLst>
                      </a:pPr>
                      <a:r>
                        <a:rPr sz="1400" b="1" dirty="0">
                          <a:latin typeface="Arial"/>
                          <a:cs typeface="Arial"/>
                        </a:rPr>
                        <a:t>H	H</a:t>
                      </a:r>
                      <a:endParaRPr sz="1400">
                        <a:latin typeface="Arial"/>
                        <a:cs typeface="Arial"/>
                      </a:endParaRPr>
                    </a:p>
                    <a:p>
                      <a:pPr marL="1273175">
                        <a:lnSpc>
                          <a:spcPct val="100000"/>
                        </a:lnSpc>
                        <a:spcBef>
                          <a:spcPts val="240"/>
                        </a:spcBef>
                        <a:tabLst>
                          <a:tab pos="2059939" algn="l"/>
                        </a:tabLst>
                      </a:pPr>
                      <a:r>
                        <a:rPr sz="1400" b="1" dirty="0">
                          <a:latin typeface="Arial"/>
                          <a:cs typeface="Arial"/>
                        </a:rPr>
                        <a:t>I	I</a:t>
                      </a:r>
                      <a:endParaRPr sz="1400">
                        <a:latin typeface="Arial"/>
                        <a:cs typeface="Arial"/>
                      </a:endParaRPr>
                    </a:p>
                  </a:txBody>
                  <a:tcPr marL="0" marR="0" marT="508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20759">
                <a:tc gridSpan="2">
                  <a:txBody>
                    <a:bodyPr/>
                    <a:lstStyle/>
                    <a:p>
                      <a:pPr marR="90170" algn="r">
                        <a:lnSpc>
                          <a:spcPts val="1550"/>
                        </a:lnSpc>
                        <a:tabLst>
                          <a:tab pos="325755" algn="l"/>
                        </a:tabLst>
                      </a:pPr>
                      <a:r>
                        <a:rPr sz="1400" b="1" dirty="0">
                          <a:latin typeface="Arial"/>
                          <a:cs typeface="Arial"/>
                        </a:rPr>
                        <a:t>H	H</a:t>
                      </a:r>
                      <a:endParaRPr sz="1400">
                        <a:latin typeface="Arial"/>
                        <a:cs typeface="Arial"/>
                      </a:endParaRPr>
                    </a:p>
                  </a:txBody>
                  <a:tcPr marL="0" marR="0" marT="0" marB="0"/>
                </a:tc>
                <a:tc hMerge="1">
                  <a:txBody>
                    <a:bodyPr/>
                    <a:lstStyle/>
                    <a:p>
                      <a:endParaRPr/>
                    </a:p>
                  </a:txBody>
                  <a:tcPr marL="0" marR="0" marT="0" marB="0"/>
                </a:tc>
                <a:tc gridSpan="2">
                  <a:txBody>
                    <a:bodyPr/>
                    <a:lstStyle/>
                    <a:p>
                      <a:pPr marL="97790">
                        <a:lnSpc>
                          <a:spcPts val="1550"/>
                        </a:lnSpc>
                        <a:tabLst>
                          <a:tab pos="373380" algn="l"/>
                        </a:tabLst>
                      </a:pPr>
                      <a:r>
                        <a:rPr sz="1400" b="1" dirty="0">
                          <a:latin typeface="Arial"/>
                          <a:cs typeface="Arial"/>
                        </a:rPr>
                        <a:t>H	H</a:t>
                      </a:r>
                      <a:endParaRPr sz="1400">
                        <a:latin typeface="Arial"/>
                        <a:cs typeface="Arial"/>
                      </a:endParaRPr>
                    </a:p>
                  </a:txBody>
                  <a:tcPr marL="0" marR="0" marT="0" marB="0"/>
                </a:tc>
                <a:tc hMerge="1">
                  <a:txBody>
                    <a:bodyPr/>
                    <a:lstStyle/>
                    <a:p>
                      <a:endParaRPr/>
                    </a:p>
                  </a:txBody>
                  <a:tcPr marL="0" marR="0" marT="0" marB="0"/>
                </a:tc>
                <a:tc>
                  <a:txBody>
                    <a:bodyPr/>
                    <a:lstStyle/>
                    <a:p>
                      <a:pPr marL="98425">
                        <a:lnSpc>
                          <a:spcPts val="1550"/>
                        </a:lnSpc>
                      </a:pPr>
                      <a:r>
                        <a:rPr sz="1400" b="1" dirty="0">
                          <a:latin typeface="Arial"/>
                          <a:cs typeface="Arial"/>
                        </a:rPr>
                        <a:t>H</a:t>
                      </a:r>
                      <a:endParaRPr sz="1400">
                        <a:latin typeface="Arial"/>
                        <a:cs typeface="Arial"/>
                      </a:endParaRPr>
                    </a:p>
                  </a:txBody>
                  <a:tcPr marL="0" marR="0" marT="0" marB="0"/>
                </a:tc>
                <a:tc>
                  <a:txBody>
                    <a:bodyPr/>
                    <a:lstStyle/>
                    <a:p>
                      <a:pPr marR="213360" algn="r">
                        <a:lnSpc>
                          <a:spcPts val="1550"/>
                        </a:lnSpc>
                      </a:pPr>
                      <a:r>
                        <a:rPr sz="1400" b="1" dirty="0">
                          <a:latin typeface="Arial"/>
                          <a:cs typeface="Arial"/>
                        </a:rPr>
                        <a:t>H</a:t>
                      </a:r>
                      <a:endParaRPr sz="1400">
                        <a:latin typeface="Arial"/>
                        <a:cs typeface="Arial"/>
                      </a:endParaRPr>
                    </a:p>
                  </a:txBody>
                  <a:tcPr marL="0" marR="0" marT="0" marB="0"/>
                </a:tc>
                <a:tc gridSpan="2">
                  <a:txBody>
                    <a:bodyPr/>
                    <a:lstStyle/>
                    <a:p>
                      <a:pPr marL="321945">
                        <a:lnSpc>
                          <a:spcPts val="1550"/>
                        </a:lnSpc>
                      </a:pPr>
                      <a:r>
                        <a:rPr sz="1400" b="1" dirty="0">
                          <a:latin typeface="Arial"/>
                          <a:cs typeface="Arial"/>
                        </a:rPr>
                        <a:t>H</a:t>
                      </a:r>
                      <a:endParaRPr sz="1400">
                        <a:latin typeface="Arial"/>
                        <a:cs typeface="Arial"/>
                      </a:endParaRPr>
                    </a:p>
                  </a:txBody>
                  <a:tcPr marL="0" marR="0" marT="0" marB="0"/>
                </a:tc>
                <a:tc hMerge="1">
                  <a:txBody>
                    <a:bodyPr/>
                    <a:lstStyle/>
                    <a:p>
                      <a:endParaRPr/>
                    </a:p>
                  </a:txBody>
                  <a:tcPr marL="0" marR="0" marT="0" marB="0"/>
                </a:tc>
                <a:tc>
                  <a:txBody>
                    <a:bodyPr/>
                    <a:lstStyle/>
                    <a:p>
                      <a:pPr marL="57150">
                        <a:lnSpc>
                          <a:spcPts val="1550"/>
                        </a:lnSpc>
                      </a:pPr>
                      <a:r>
                        <a:rPr sz="1400" b="1" dirty="0">
                          <a:latin typeface="Arial"/>
                          <a:cs typeface="Arial"/>
                        </a:rPr>
                        <a:t>H</a:t>
                      </a:r>
                      <a:endParaRPr sz="1400">
                        <a:latin typeface="Arial"/>
                        <a:cs typeface="Arial"/>
                      </a:endParaRPr>
                    </a:p>
                  </a:txBody>
                  <a:tcPr marL="0" marR="0" marT="0" marB="0"/>
                </a:tc>
                <a:tc>
                  <a:txBody>
                    <a:bodyPr/>
                    <a:lstStyle/>
                    <a:p>
                      <a:pPr marL="368300">
                        <a:lnSpc>
                          <a:spcPts val="1550"/>
                        </a:lnSpc>
                      </a:pPr>
                      <a:r>
                        <a:rPr sz="1400" b="1" dirty="0">
                          <a:latin typeface="Arial"/>
                          <a:cs typeface="Arial"/>
                        </a:rPr>
                        <a:t>H – C</a:t>
                      </a:r>
                      <a:r>
                        <a:rPr sz="1400" b="1" spc="-80" dirty="0">
                          <a:latin typeface="Arial"/>
                          <a:cs typeface="Arial"/>
                        </a:rPr>
                        <a:t> </a:t>
                      </a:r>
                      <a:r>
                        <a:rPr sz="1400" b="1" dirty="0">
                          <a:latin typeface="Arial"/>
                          <a:cs typeface="Arial"/>
                        </a:rPr>
                        <a:t>–</a:t>
                      </a:r>
                      <a:endParaRPr sz="1400">
                        <a:latin typeface="Arial"/>
                        <a:cs typeface="Arial"/>
                      </a:endParaRPr>
                    </a:p>
                  </a:txBody>
                  <a:tcPr marL="0" marR="0" marT="0" marB="0"/>
                </a:tc>
                <a:tc>
                  <a:txBody>
                    <a:bodyPr/>
                    <a:lstStyle/>
                    <a:p>
                      <a:pPr marL="48260">
                        <a:lnSpc>
                          <a:spcPts val="1550"/>
                        </a:lnSpc>
                      </a:pPr>
                      <a:r>
                        <a:rPr sz="1400" b="1" dirty="0">
                          <a:latin typeface="Arial"/>
                          <a:cs typeface="Arial"/>
                        </a:rPr>
                        <a:t>C</a:t>
                      </a:r>
                      <a:r>
                        <a:rPr sz="1400" b="1" spc="-65" dirty="0">
                          <a:latin typeface="Arial"/>
                          <a:cs typeface="Arial"/>
                        </a:rPr>
                        <a:t> </a:t>
                      </a:r>
                      <a:r>
                        <a:rPr sz="1400" b="1" dirty="0">
                          <a:latin typeface="Arial"/>
                          <a:cs typeface="Arial"/>
                        </a:rPr>
                        <a:t>–</a:t>
                      </a:r>
                      <a:endParaRPr sz="1400">
                        <a:latin typeface="Arial"/>
                        <a:cs typeface="Arial"/>
                      </a:endParaRPr>
                    </a:p>
                  </a:txBody>
                  <a:tcPr marL="0" marR="0" marT="0" marB="0"/>
                </a:tc>
                <a:tc>
                  <a:txBody>
                    <a:bodyPr/>
                    <a:lstStyle/>
                    <a:p>
                      <a:pPr marL="49530">
                        <a:lnSpc>
                          <a:spcPts val="1550"/>
                        </a:lnSpc>
                      </a:pPr>
                      <a:r>
                        <a:rPr sz="1400" b="1" dirty="0">
                          <a:latin typeface="Arial"/>
                          <a:cs typeface="Arial"/>
                        </a:rPr>
                        <a:t>C –</a:t>
                      </a:r>
                      <a:r>
                        <a:rPr sz="1400" b="1" spc="-95" dirty="0">
                          <a:latin typeface="Arial"/>
                          <a:cs typeface="Arial"/>
                        </a:rPr>
                        <a:t> </a:t>
                      </a:r>
                      <a:r>
                        <a:rPr sz="1400" b="1" dirty="0">
                          <a:latin typeface="Arial"/>
                          <a:cs typeface="Arial"/>
                        </a:rPr>
                        <a:t>H</a:t>
                      </a:r>
                      <a:endParaRPr sz="1400">
                        <a:latin typeface="Arial"/>
                        <a:cs typeface="Arial"/>
                      </a:endParaRPr>
                    </a:p>
                  </a:txBody>
                  <a:tcPr marL="0" marR="0" marT="0" marB="0"/>
                </a:tc>
              </a:tr>
              <a:tr h="220759">
                <a:tc gridSpan="2">
                  <a:txBody>
                    <a:bodyPr/>
                    <a:lstStyle/>
                    <a:p>
                      <a:pPr marR="102235" algn="r">
                        <a:lnSpc>
                          <a:spcPts val="1600"/>
                        </a:lnSpc>
                        <a:spcBef>
                          <a:spcPts val="40"/>
                        </a:spcBef>
                        <a:tabLst>
                          <a:tab pos="344170" algn="l"/>
                        </a:tabLst>
                      </a:pPr>
                      <a:r>
                        <a:rPr sz="1400" b="1" dirty="0">
                          <a:latin typeface="Arial"/>
                          <a:cs typeface="Arial"/>
                        </a:rPr>
                        <a:t>I	I</a:t>
                      </a:r>
                      <a:endParaRPr sz="1400">
                        <a:latin typeface="Arial"/>
                        <a:cs typeface="Arial"/>
                      </a:endParaRPr>
                    </a:p>
                  </a:txBody>
                  <a:tcPr marL="0" marR="0" marT="5080" marB="0"/>
                </a:tc>
                <a:tc hMerge="1">
                  <a:txBody>
                    <a:bodyPr/>
                    <a:lstStyle/>
                    <a:p>
                      <a:endParaRPr/>
                    </a:p>
                  </a:txBody>
                  <a:tcPr marL="0" marR="0" marT="0" marB="0"/>
                </a:tc>
                <a:tc gridSpan="2">
                  <a:txBody>
                    <a:bodyPr/>
                    <a:lstStyle/>
                    <a:p>
                      <a:pPr marL="133985">
                        <a:lnSpc>
                          <a:spcPts val="1600"/>
                        </a:lnSpc>
                        <a:spcBef>
                          <a:spcPts val="40"/>
                        </a:spcBef>
                        <a:tabLst>
                          <a:tab pos="429895" algn="l"/>
                        </a:tabLst>
                      </a:pPr>
                      <a:r>
                        <a:rPr sz="1400" b="1" dirty="0">
                          <a:latin typeface="Arial"/>
                          <a:cs typeface="Arial"/>
                        </a:rPr>
                        <a:t>I	I</a:t>
                      </a:r>
                      <a:endParaRPr sz="1400">
                        <a:latin typeface="Arial"/>
                        <a:cs typeface="Arial"/>
                      </a:endParaRPr>
                    </a:p>
                  </a:txBody>
                  <a:tcPr marL="0" marR="0" marT="5080" marB="0"/>
                </a:tc>
                <a:tc hMerge="1">
                  <a:txBody>
                    <a:bodyPr/>
                    <a:lstStyle/>
                    <a:p>
                      <a:endParaRPr/>
                    </a:p>
                  </a:txBody>
                  <a:tcPr marL="0" marR="0" marT="0" marB="0"/>
                </a:tc>
                <a:tc>
                  <a:txBody>
                    <a:bodyPr/>
                    <a:lstStyle/>
                    <a:p>
                      <a:pPr marL="124460">
                        <a:lnSpc>
                          <a:spcPts val="1600"/>
                        </a:lnSpc>
                        <a:spcBef>
                          <a:spcPts val="40"/>
                        </a:spcBef>
                      </a:pPr>
                      <a:r>
                        <a:rPr sz="1400" b="1" dirty="0">
                          <a:latin typeface="Arial"/>
                          <a:cs typeface="Arial"/>
                        </a:rPr>
                        <a:t>I</a:t>
                      </a:r>
                      <a:endParaRPr sz="1400">
                        <a:latin typeface="Arial"/>
                        <a:cs typeface="Arial"/>
                      </a:endParaRPr>
                    </a:p>
                  </a:txBody>
                  <a:tcPr marL="0" marR="0" marT="5080" marB="0"/>
                </a:tc>
                <a:tc>
                  <a:txBody>
                    <a:bodyPr/>
                    <a:lstStyle/>
                    <a:p>
                      <a:pPr marR="245110" algn="r">
                        <a:lnSpc>
                          <a:spcPts val="1600"/>
                        </a:lnSpc>
                        <a:spcBef>
                          <a:spcPts val="40"/>
                        </a:spcBef>
                      </a:pPr>
                      <a:r>
                        <a:rPr sz="1400" b="1" dirty="0">
                          <a:latin typeface="Arial"/>
                          <a:cs typeface="Arial"/>
                        </a:rPr>
                        <a:t>I</a:t>
                      </a:r>
                      <a:endParaRPr sz="1400">
                        <a:latin typeface="Arial"/>
                        <a:cs typeface="Arial"/>
                      </a:endParaRPr>
                    </a:p>
                  </a:txBody>
                  <a:tcPr marL="0" marR="0" marT="5080" marB="0"/>
                </a:tc>
                <a:tc gridSpan="2">
                  <a:txBody>
                    <a:bodyPr/>
                    <a:lstStyle/>
                    <a:p>
                      <a:pPr marL="134620" algn="ctr">
                        <a:lnSpc>
                          <a:spcPts val="1600"/>
                        </a:lnSpc>
                        <a:spcBef>
                          <a:spcPts val="40"/>
                        </a:spcBef>
                      </a:pPr>
                      <a:r>
                        <a:rPr sz="1400" b="1" dirty="0">
                          <a:latin typeface="Arial"/>
                          <a:cs typeface="Arial"/>
                        </a:rPr>
                        <a:t>I</a:t>
                      </a:r>
                      <a:endParaRPr sz="1400">
                        <a:latin typeface="Arial"/>
                        <a:cs typeface="Arial"/>
                      </a:endParaRPr>
                    </a:p>
                  </a:txBody>
                  <a:tcPr marL="0" marR="0" marT="5080" marB="0"/>
                </a:tc>
                <a:tc hMerge="1">
                  <a:txBody>
                    <a:bodyPr/>
                    <a:lstStyle/>
                    <a:p>
                      <a:endParaRPr/>
                    </a:p>
                  </a:txBody>
                  <a:tcPr marL="0" marR="0" marT="0" marB="0"/>
                </a:tc>
                <a:tc>
                  <a:txBody>
                    <a:bodyPr/>
                    <a:lstStyle/>
                    <a:p>
                      <a:pPr marL="92075">
                        <a:lnSpc>
                          <a:spcPts val="1600"/>
                        </a:lnSpc>
                        <a:spcBef>
                          <a:spcPts val="40"/>
                        </a:spcBef>
                      </a:pPr>
                      <a:r>
                        <a:rPr sz="1400" b="1" dirty="0">
                          <a:latin typeface="Arial"/>
                          <a:cs typeface="Arial"/>
                        </a:rPr>
                        <a:t>I</a:t>
                      </a:r>
                      <a:endParaRPr sz="1400">
                        <a:latin typeface="Arial"/>
                        <a:cs typeface="Arial"/>
                      </a:endParaRPr>
                    </a:p>
                  </a:txBody>
                  <a:tcPr marL="0" marR="0" marT="5080" marB="0"/>
                </a:tc>
                <a:tc>
                  <a:txBody>
                    <a:bodyPr/>
                    <a:lstStyle/>
                    <a:p>
                      <a:pPr marR="244475" algn="r">
                        <a:lnSpc>
                          <a:spcPts val="1600"/>
                        </a:lnSpc>
                        <a:spcBef>
                          <a:spcPts val="40"/>
                        </a:spcBef>
                      </a:pPr>
                      <a:r>
                        <a:rPr sz="1400" b="1" dirty="0">
                          <a:latin typeface="Arial"/>
                          <a:cs typeface="Arial"/>
                        </a:rPr>
                        <a:t>I</a:t>
                      </a:r>
                      <a:endParaRPr sz="1400">
                        <a:latin typeface="Arial"/>
                        <a:cs typeface="Arial"/>
                      </a:endParaRPr>
                    </a:p>
                  </a:txBody>
                  <a:tcPr marL="0" marR="0" marT="5080" marB="0"/>
                </a:tc>
                <a:tc>
                  <a:txBody>
                    <a:bodyPr/>
                    <a:lstStyle/>
                    <a:p>
                      <a:pPr>
                        <a:lnSpc>
                          <a:spcPct val="100000"/>
                        </a:lnSpc>
                      </a:pPr>
                      <a:endParaRPr sz="1300">
                        <a:latin typeface="Times New Roman"/>
                        <a:cs typeface="Times New Roman"/>
                      </a:endParaRPr>
                    </a:p>
                  </a:txBody>
                  <a:tcPr marL="0" marR="0" marT="0" marB="0"/>
                </a:tc>
                <a:tc>
                  <a:txBody>
                    <a:bodyPr/>
                    <a:lstStyle/>
                    <a:p>
                      <a:pPr marL="62865">
                        <a:lnSpc>
                          <a:spcPts val="1600"/>
                        </a:lnSpc>
                        <a:spcBef>
                          <a:spcPts val="40"/>
                        </a:spcBef>
                      </a:pPr>
                      <a:r>
                        <a:rPr sz="1400" b="1" dirty="0">
                          <a:latin typeface="Arial"/>
                          <a:cs typeface="Arial"/>
                        </a:rPr>
                        <a:t>I</a:t>
                      </a:r>
                      <a:endParaRPr sz="1400">
                        <a:latin typeface="Arial"/>
                        <a:cs typeface="Arial"/>
                      </a:endParaRPr>
                    </a:p>
                  </a:txBody>
                  <a:tcPr marL="0" marR="0" marT="5080" marB="0"/>
                </a:tc>
              </a:tr>
              <a:tr h="243840">
                <a:tc gridSpan="12">
                  <a:txBody>
                    <a:bodyPr/>
                    <a:lstStyle/>
                    <a:p>
                      <a:pPr marL="1133475">
                        <a:lnSpc>
                          <a:spcPts val="1600"/>
                        </a:lnSpc>
                        <a:spcBef>
                          <a:spcPts val="220"/>
                        </a:spcBef>
                        <a:tabLst>
                          <a:tab pos="3855720" algn="l"/>
                          <a:tab pos="6350635" algn="l"/>
                          <a:tab pos="7117715" algn="l"/>
                        </a:tabLst>
                      </a:pPr>
                      <a:r>
                        <a:rPr sz="1400" b="1" dirty="0">
                          <a:latin typeface="Arial"/>
                          <a:cs typeface="Arial"/>
                        </a:rPr>
                        <a:t>H – C – C – C – C – C</a:t>
                      </a:r>
                      <a:r>
                        <a:rPr sz="1400" b="1" spc="-50" dirty="0">
                          <a:latin typeface="Arial"/>
                          <a:cs typeface="Arial"/>
                        </a:rPr>
                        <a:t> </a:t>
                      </a:r>
                      <a:r>
                        <a:rPr sz="1400" b="1" dirty="0">
                          <a:latin typeface="Arial"/>
                          <a:cs typeface="Arial"/>
                        </a:rPr>
                        <a:t>–</a:t>
                      </a:r>
                      <a:r>
                        <a:rPr sz="1400" b="1" spc="-5" dirty="0">
                          <a:latin typeface="Arial"/>
                          <a:cs typeface="Arial"/>
                        </a:rPr>
                        <a:t> </a:t>
                      </a:r>
                      <a:r>
                        <a:rPr sz="1400" b="1" dirty="0">
                          <a:latin typeface="Arial"/>
                          <a:cs typeface="Arial"/>
                        </a:rPr>
                        <a:t>H	H – C – C – C – C</a:t>
                      </a:r>
                      <a:r>
                        <a:rPr sz="1400" b="1" spc="-50" dirty="0">
                          <a:latin typeface="Arial"/>
                          <a:cs typeface="Arial"/>
                        </a:rPr>
                        <a:t> </a:t>
                      </a:r>
                      <a:r>
                        <a:rPr sz="1400" b="1" dirty="0">
                          <a:latin typeface="Arial"/>
                          <a:cs typeface="Arial"/>
                        </a:rPr>
                        <a:t>–</a:t>
                      </a:r>
                      <a:r>
                        <a:rPr sz="1400" b="1" spc="-20" dirty="0">
                          <a:latin typeface="Arial"/>
                          <a:cs typeface="Arial"/>
                        </a:rPr>
                        <a:t> </a:t>
                      </a:r>
                      <a:r>
                        <a:rPr sz="1400" b="1" dirty="0">
                          <a:latin typeface="Arial"/>
                          <a:cs typeface="Arial"/>
                        </a:rPr>
                        <a:t>H	H	H</a:t>
                      </a:r>
                      <a:endParaRPr sz="1400">
                        <a:latin typeface="Arial"/>
                        <a:cs typeface="Arial"/>
                      </a:endParaRPr>
                    </a:p>
                  </a:txBody>
                  <a:tcPr marL="0" marR="0" marT="2794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63872">
                <a:tc>
                  <a:txBody>
                    <a:bodyPr/>
                    <a:lstStyle/>
                    <a:p>
                      <a:pPr marR="121285" algn="r">
                        <a:lnSpc>
                          <a:spcPct val="100000"/>
                        </a:lnSpc>
                        <a:spcBef>
                          <a:spcPts val="210"/>
                        </a:spcBef>
                      </a:pPr>
                      <a:r>
                        <a:rPr sz="1400" b="1" dirty="0">
                          <a:latin typeface="Arial"/>
                          <a:cs typeface="Arial"/>
                        </a:rPr>
                        <a:t>I</a:t>
                      </a:r>
                      <a:endParaRPr sz="1400">
                        <a:latin typeface="Arial"/>
                        <a:cs typeface="Arial"/>
                      </a:endParaRPr>
                    </a:p>
                  </a:txBody>
                  <a:tcPr marL="0" marR="0" marT="26670" marB="0"/>
                </a:tc>
                <a:tc gridSpan="2">
                  <a:txBody>
                    <a:bodyPr/>
                    <a:lstStyle/>
                    <a:p>
                      <a:pPr marL="114935">
                        <a:lnSpc>
                          <a:spcPct val="100000"/>
                        </a:lnSpc>
                        <a:spcBef>
                          <a:spcPts val="210"/>
                        </a:spcBef>
                        <a:tabLst>
                          <a:tab pos="410845" algn="l"/>
                        </a:tabLst>
                      </a:pPr>
                      <a:r>
                        <a:rPr sz="1400" b="1" dirty="0">
                          <a:latin typeface="Arial"/>
                          <a:cs typeface="Arial"/>
                        </a:rPr>
                        <a:t>I	I</a:t>
                      </a:r>
                      <a:endParaRPr sz="1400">
                        <a:latin typeface="Arial"/>
                        <a:cs typeface="Arial"/>
                      </a:endParaRPr>
                    </a:p>
                  </a:txBody>
                  <a:tcPr marL="0" marR="0" marT="26670" marB="0"/>
                </a:tc>
                <a:tc hMerge="1">
                  <a:txBody>
                    <a:bodyPr/>
                    <a:lstStyle/>
                    <a:p>
                      <a:endParaRPr/>
                    </a:p>
                  </a:txBody>
                  <a:tcPr marL="0" marR="0" marT="0" marB="0"/>
                </a:tc>
                <a:tc>
                  <a:txBody>
                    <a:bodyPr/>
                    <a:lstStyle/>
                    <a:p>
                      <a:pPr marL="36195" algn="ctr">
                        <a:lnSpc>
                          <a:spcPct val="100000"/>
                        </a:lnSpc>
                        <a:spcBef>
                          <a:spcPts val="210"/>
                        </a:spcBef>
                      </a:pPr>
                      <a:r>
                        <a:rPr sz="1400" b="1" dirty="0">
                          <a:latin typeface="Arial"/>
                          <a:cs typeface="Arial"/>
                        </a:rPr>
                        <a:t>I</a:t>
                      </a:r>
                      <a:endParaRPr sz="1400">
                        <a:latin typeface="Arial"/>
                        <a:cs typeface="Arial"/>
                      </a:endParaRPr>
                    </a:p>
                  </a:txBody>
                  <a:tcPr marL="0" marR="0" marT="26670" marB="0"/>
                </a:tc>
                <a:tc>
                  <a:txBody>
                    <a:bodyPr/>
                    <a:lstStyle/>
                    <a:p>
                      <a:pPr marL="124460">
                        <a:lnSpc>
                          <a:spcPct val="100000"/>
                        </a:lnSpc>
                        <a:spcBef>
                          <a:spcPts val="210"/>
                        </a:spcBef>
                      </a:pPr>
                      <a:r>
                        <a:rPr sz="1400" b="1" dirty="0">
                          <a:latin typeface="Arial"/>
                          <a:cs typeface="Arial"/>
                        </a:rPr>
                        <a:t>I</a:t>
                      </a:r>
                      <a:endParaRPr sz="1400">
                        <a:latin typeface="Arial"/>
                        <a:cs typeface="Arial"/>
                      </a:endParaRPr>
                    </a:p>
                  </a:txBody>
                  <a:tcPr marL="0" marR="0" marT="26670" marB="0"/>
                </a:tc>
                <a:tc>
                  <a:txBody>
                    <a:bodyPr/>
                    <a:lstStyle/>
                    <a:p>
                      <a:pPr marR="245110" algn="r">
                        <a:lnSpc>
                          <a:spcPct val="100000"/>
                        </a:lnSpc>
                        <a:spcBef>
                          <a:spcPts val="210"/>
                        </a:spcBef>
                      </a:pPr>
                      <a:r>
                        <a:rPr sz="1400" b="1" dirty="0">
                          <a:latin typeface="Arial"/>
                          <a:cs typeface="Arial"/>
                        </a:rPr>
                        <a:t>I</a:t>
                      </a:r>
                      <a:endParaRPr sz="1400">
                        <a:latin typeface="Arial"/>
                        <a:cs typeface="Arial"/>
                      </a:endParaRPr>
                    </a:p>
                  </a:txBody>
                  <a:tcPr marL="0" marR="0" marT="26670" marB="0"/>
                </a:tc>
                <a:tc>
                  <a:txBody>
                    <a:bodyPr/>
                    <a:lstStyle/>
                    <a:p>
                      <a:pPr>
                        <a:lnSpc>
                          <a:spcPct val="100000"/>
                        </a:lnSpc>
                        <a:spcBef>
                          <a:spcPts val="210"/>
                        </a:spcBef>
                      </a:pPr>
                      <a:r>
                        <a:rPr sz="1400" b="1" dirty="0">
                          <a:latin typeface="Arial"/>
                          <a:cs typeface="Arial"/>
                        </a:rPr>
                        <a:t>I</a:t>
                      </a:r>
                      <a:endParaRPr sz="1400">
                        <a:latin typeface="Arial"/>
                        <a:cs typeface="Arial"/>
                      </a:endParaRPr>
                    </a:p>
                  </a:txBody>
                  <a:tcPr marL="0" marR="0" marT="26670" marB="0"/>
                </a:tc>
                <a:tc>
                  <a:txBody>
                    <a:bodyPr/>
                    <a:lstStyle/>
                    <a:p>
                      <a:pPr marR="194945" algn="r">
                        <a:lnSpc>
                          <a:spcPct val="100000"/>
                        </a:lnSpc>
                        <a:spcBef>
                          <a:spcPts val="210"/>
                        </a:spcBef>
                      </a:pPr>
                      <a:r>
                        <a:rPr sz="1400" b="1" dirty="0">
                          <a:latin typeface="Arial"/>
                          <a:cs typeface="Arial"/>
                        </a:rPr>
                        <a:t>I</a:t>
                      </a:r>
                      <a:endParaRPr sz="1400">
                        <a:latin typeface="Arial"/>
                        <a:cs typeface="Arial"/>
                      </a:endParaRPr>
                    </a:p>
                  </a:txBody>
                  <a:tcPr marL="0" marR="0" marT="26670" marB="0"/>
                </a:tc>
                <a:tc>
                  <a:txBody>
                    <a:bodyPr/>
                    <a:lstStyle/>
                    <a:p>
                      <a:pPr marL="92075">
                        <a:lnSpc>
                          <a:spcPct val="100000"/>
                        </a:lnSpc>
                        <a:spcBef>
                          <a:spcPts val="210"/>
                        </a:spcBef>
                      </a:pPr>
                      <a:r>
                        <a:rPr sz="1400" b="1" dirty="0">
                          <a:latin typeface="Arial"/>
                          <a:cs typeface="Arial"/>
                        </a:rPr>
                        <a:t>I</a:t>
                      </a:r>
                      <a:endParaRPr sz="1400">
                        <a:latin typeface="Arial"/>
                        <a:cs typeface="Arial"/>
                      </a:endParaRPr>
                    </a:p>
                  </a:txBody>
                  <a:tcPr marL="0" marR="0" marT="26670" marB="0"/>
                </a:tc>
                <a:tc gridSpan="3">
                  <a:txBody>
                    <a:bodyPr/>
                    <a:lstStyle/>
                    <a:p>
                      <a:pPr marL="718820">
                        <a:lnSpc>
                          <a:spcPct val="100000"/>
                        </a:lnSpc>
                        <a:spcBef>
                          <a:spcPts val="210"/>
                        </a:spcBef>
                      </a:pPr>
                      <a:r>
                        <a:rPr sz="1400" b="1" dirty="0">
                          <a:latin typeface="Arial"/>
                          <a:cs typeface="Arial"/>
                        </a:rPr>
                        <a:t>H – C –</a:t>
                      </a:r>
                      <a:r>
                        <a:rPr sz="1400" b="1" spc="-60" dirty="0">
                          <a:latin typeface="Arial"/>
                          <a:cs typeface="Arial"/>
                        </a:rPr>
                        <a:t> </a:t>
                      </a:r>
                      <a:r>
                        <a:rPr sz="1400" b="1" dirty="0">
                          <a:latin typeface="Arial"/>
                          <a:cs typeface="Arial"/>
                        </a:rPr>
                        <a:t>H</a:t>
                      </a:r>
                      <a:endParaRPr sz="1400">
                        <a:latin typeface="Arial"/>
                        <a:cs typeface="Arial"/>
                      </a:endParaRPr>
                    </a:p>
                  </a:txBody>
                  <a:tcPr marL="0" marR="0" marT="26670" marB="0"/>
                </a:tc>
                <a:tc hMerge="1">
                  <a:txBody>
                    <a:bodyPr/>
                    <a:lstStyle/>
                    <a:p>
                      <a:endParaRPr/>
                    </a:p>
                  </a:txBody>
                  <a:tcPr marL="0" marR="0" marT="0" marB="0"/>
                </a:tc>
                <a:tc hMerge="1">
                  <a:txBody>
                    <a:bodyPr/>
                    <a:lstStyle/>
                    <a:p>
                      <a:endParaRPr/>
                    </a:p>
                  </a:txBody>
                  <a:tcPr marL="0" marR="0" marT="0" marB="0"/>
                </a:tc>
              </a:tr>
              <a:tr h="464599">
                <a:tc>
                  <a:txBody>
                    <a:bodyPr/>
                    <a:lstStyle/>
                    <a:p>
                      <a:pPr marR="90805" algn="r">
                        <a:lnSpc>
                          <a:spcPct val="100000"/>
                        </a:lnSpc>
                        <a:spcBef>
                          <a:spcPts val="40"/>
                        </a:spcBef>
                      </a:pPr>
                      <a:r>
                        <a:rPr sz="1400" b="1" dirty="0">
                          <a:latin typeface="Arial"/>
                          <a:cs typeface="Arial"/>
                        </a:rPr>
                        <a:t>H</a:t>
                      </a:r>
                      <a:endParaRPr sz="1400">
                        <a:latin typeface="Arial"/>
                        <a:cs typeface="Arial"/>
                      </a:endParaRPr>
                    </a:p>
                  </a:txBody>
                  <a:tcPr marL="0" marR="0" marT="5080" marB="0"/>
                </a:tc>
                <a:tc gridSpan="2">
                  <a:txBody>
                    <a:bodyPr/>
                    <a:lstStyle/>
                    <a:p>
                      <a:pPr marL="98425">
                        <a:lnSpc>
                          <a:spcPct val="100000"/>
                        </a:lnSpc>
                        <a:spcBef>
                          <a:spcPts val="40"/>
                        </a:spcBef>
                        <a:tabLst>
                          <a:tab pos="372745" algn="l"/>
                        </a:tabLst>
                      </a:pPr>
                      <a:r>
                        <a:rPr sz="1400" b="1" dirty="0">
                          <a:latin typeface="Arial"/>
                          <a:cs typeface="Arial"/>
                        </a:rPr>
                        <a:t>H	H</a:t>
                      </a:r>
                      <a:endParaRPr sz="1400">
                        <a:latin typeface="Arial"/>
                        <a:cs typeface="Arial"/>
                      </a:endParaRPr>
                    </a:p>
                  </a:txBody>
                  <a:tcPr marL="0" marR="0" marT="5080" marB="0"/>
                </a:tc>
                <a:tc hMerge="1">
                  <a:txBody>
                    <a:bodyPr/>
                    <a:lstStyle/>
                    <a:p>
                      <a:endParaRPr/>
                    </a:p>
                  </a:txBody>
                  <a:tcPr marL="0" marR="0" marT="0" marB="0"/>
                </a:tc>
                <a:tc>
                  <a:txBody>
                    <a:bodyPr/>
                    <a:lstStyle/>
                    <a:p>
                      <a:pPr algn="ctr">
                        <a:lnSpc>
                          <a:spcPct val="100000"/>
                        </a:lnSpc>
                        <a:spcBef>
                          <a:spcPts val="40"/>
                        </a:spcBef>
                      </a:pPr>
                      <a:r>
                        <a:rPr sz="1400" b="1" dirty="0">
                          <a:latin typeface="Arial"/>
                          <a:cs typeface="Arial"/>
                        </a:rPr>
                        <a:t>H</a:t>
                      </a:r>
                      <a:endParaRPr sz="1400">
                        <a:latin typeface="Arial"/>
                        <a:cs typeface="Arial"/>
                      </a:endParaRPr>
                    </a:p>
                  </a:txBody>
                  <a:tcPr marL="0" marR="0" marT="5080" marB="0"/>
                </a:tc>
                <a:tc>
                  <a:txBody>
                    <a:bodyPr/>
                    <a:lstStyle/>
                    <a:p>
                      <a:pPr marL="98425">
                        <a:lnSpc>
                          <a:spcPct val="100000"/>
                        </a:lnSpc>
                        <a:spcBef>
                          <a:spcPts val="40"/>
                        </a:spcBef>
                      </a:pPr>
                      <a:r>
                        <a:rPr sz="1400" b="1" dirty="0">
                          <a:latin typeface="Arial"/>
                          <a:cs typeface="Arial"/>
                        </a:rPr>
                        <a:t>H</a:t>
                      </a:r>
                      <a:endParaRPr sz="1400">
                        <a:latin typeface="Arial"/>
                        <a:cs typeface="Arial"/>
                      </a:endParaRPr>
                    </a:p>
                  </a:txBody>
                  <a:tcPr marL="0" marR="0" marT="5080" marB="0"/>
                </a:tc>
                <a:tc gridSpan="2">
                  <a:txBody>
                    <a:bodyPr/>
                    <a:lstStyle/>
                    <a:p>
                      <a:pPr marL="775970">
                        <a:lnSpc>
                          <a:spcPct val="100000"/>
                        </a:lnSpc>
                        <a:spcBef>
                          <a:spcPts val="40"/>
                        </a:spcBef>
                        <a:tabLst>
                          <a:tab pos="1102360" algn="l"/>
                        </a:tabLst>
                      </a:pPr>
                      <a:r>
                        <a:rPr sz="1400" b="1" dirty="0">
                          <a:latin typeface="Arial"/>
                          <a:cs typeface="Arial"/>
                        </a:rPr>
                        <a:t>H	H</a:t>
                      </a:r>
                      <a:endParaRPr sz="1400">
                        <a:latin typeface="Arial"/>
                        <a:cs typeface="Arial"/>
                      </a:endParaRPr>
                    </a:p>
                  </a:txBody>
                  <a:tcPr marL="0" marR="0" marT="5080" marB="0"/>
                </a:tc>
                <a:tc hMerge="1">
                  <a:txBody>
                    <a:bodyPr/>
                    <a:lstStyle/>
                    <a:p>
                      <a:endParaRPr/>
                    </a:p>
                  </a:txBody>
                  <a:tcPr marL="0" marR="0" marT="0" marB="0"/>
                </a:tc>
                <a:tc>
                  <a:txBody>
                    <a:bodyPr/>
                    <a:lstStyle/>
                    <a:p>
                      <a:pPr marR="150495" algn="r">
                        <a:lnSpc>
                          <a:spcPct val="100000"/>
                        </a:lnSpc>
                        <a:spcBef>
                          <a:spcPts val="40"/>
                        </a:spcBef>
                      </a:pPr>
                      <a:r>
                        <a:rPr sz="1400" b="1" dirty="0">
                          <a:latin typeface="Arial"/>
                          <a:cs typeface="Arial"/>
                        </a:rPr>
                        <a:t>H</a:t>
                      </a:r>
                      <a:endParaRPr sz="1400">
                        <a:latin typeface="Arial"/>
                        <a:cs typeface="Arial"/>
                      </a:endParaRPr>
                    </a:p>
                  </a:txBody>
                  <a:tcPr marL="0" marR="0" marT="5080" marB="0"/>
                </a:tc>
                <a:tc>
                  <a:txBody>
                    <a:bodyPr/>
                    <a:lstStyle/>
                    <a:p>
                      <a:pPr marL="38735">
                        <a:lnSpc>
                          <a:spcPct val="100000"/>
                        </a:lnSpc>
                        <a:spcBef>
                          <a:spcPts val="40"/>
                        </a:spcBef>
                      </a:pPr>
                      <a:r>
                        <a:rPr sz="1400" b="1" dirty="0">
                          <a:latin typeface="Arial"/>
                          <a:cs typeface="Arial"/>
                        </a:rPr>
                        <a:t>H</a:t>
                      </a:r>
                      <a:endParaRPr sz="1400">
                        <a:latin typeface="Arial"/>
                        <a:cs typeface="Arial"/>
                      </a:endParaRPr>
                    </a:p>
                  </a:txBody>
                  <a:tcPr marL="0" marR="0" marT="5080" marB="0"/>
                </a:tc>
                <a:tc gridSpan="3">
                  <a:txBody>
                    <a:bodyPr/>
                    <a:lstStyle/>
                    <a:p>
                      <a:pPr marL="297815" algn="ctr">
                        <a:lnSpc>
                          <a:spcPct val="100000"/>
                        </a:lnSpc>
                        <a:spcBef>
                          <a:spcPts val="40"/>
                        </a:spcBef>
                      </a:pPr>
                      <a:r>
                        <a:rPr sz="1400" b="1" dirty="0">
                          <a:latin typeface="Arial"/>
                          <a:cs typeface="Arial"/>
                        </a:rPr>
                        <a:t>I</a:t>
                      </a:r>
                      <a:endParaRPr sz="1400">
                        <a:latin typeface="Arial"/>
                        <a:cs typeface="Arial"/>
                      </a:endParaRPr>
                    </a:p>
                    <a:p>
                      <a:pPr marL="325120" algn="ctr">
                        <a:lnSpc>
                          <a:spcPts val="1600"/>
                        </a:lnSpc>
                        <a:spcBef>
                          <a:spcPts val="240"/>
                        </a:spcBef>
                      </a:pPr>
                      <a:r>
                        <a:rPr sz="1400" b="1" dirty="0">
                          <a:latin typeface="Arial"/>
                          <a:cs typeface="Arial"/>
                        </a:rPr>
                        <a:t>H</a:t>
                      </a:r>
                      <a:endParaRPr sz="1400">
                        <a:latin typeface="Arial"/>
                        <a:cs typeface="Arial"/>
                      </a:endParaRPr>
                    </a:p>
                  </a:txBody>
                  <a:tcPr marL="0" marR="0" marT="5080" marB="0"/>
                </a:tc>
                <a:tc hMerge="1">
                  <a:txBody>
                    <a:bodyPr/>
                    <a:lstStyle/>
                    <a:p>
                      <a:endParaRPr/>
                    </a:p>
                  </a:txBody>
                  <a:tcPr marL="0" marR="0" marT="0" marB="0"/>
                </a:tc>
                <a:tc hMerge="1">
                  <a:txBody>
                    <a:bodyPr/>
                    <a:lstStyle/>
                    <a:p>
                      <a:endParaRPr/>
                    </a:p>
                  </a:txBody>
                  <a:tcPr marL="0" marR="0" marT="0" marB="0"/>
                </a:tc>
              </a:tr>
            </a:tbl>
          </a:graphicData>
        </a:graphic>
      </p:graphicFrame>
      <p:grpSp>
        <p:nvGrpSpPr>
          <p:cNvPr id="12" name="object 12"/>
          <p:cNvGrpSpPr/>
          <p:nvPr/>
        </p:nvGrpSpPr>
        <p:grpSpPr>
          <a:xfrm>
            <a:off x="4739640" y="5161788"/>
            <a:ext cx="121920" cy="771525"/>
            <a:chOff x="4739640" y="5161788"/>
            <a:chExt cx="121920" cy="771525"/>
          </a:xfrm>
        </p:grpSpPr>
        <p:sp>
          <p:nvSpPr>
            <p:cNvPr id="13" name="object 13"/>
            <p:cNvSpPr/>
            <p:nvPr/>
          </p:nvSpPr>
          <p:spPr>
            <a:xfrm>
              <a:off x="4739640" y="5161788"/>
              <a:ext cx="121920" cy="77114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800600" y="5181600"/>
              <a:ext cx="0" cy="685800"/>
            </a:xfrm>
            <a:custGeom>
              <a:avLst/>
              <a:gdLst/>
              <a:ahLst/>
              <a:cxnLst/>
              <a:rect l="l" t="t" r="r" b="b"/>
              <a:pathLst>
                <a:path h="685800">
                  <a:moveTo>
                    <a:pt x="0" y="0"/>
                  </a:moveTo>
                  <a:lnTo>
                    <a:pt x="0" y="685800"/>
                  </a:lnTo>
                </a:path>
              </a:pathLst>
            </a:custGeom>
            <a:ln w="38100">
              <a:solidFill>
                <a:srgbClr val="000000"/>
              </a:solidFill>
            </a:ln>
          </p:spPr>
          <p:txBody>
            <a:bodyPr wrap="square" lIns="0" tIns="0" rIns="0" bIns="0" rtlCol="0"/>
            <a:lstStyle/>
            <a:p>
              <a:endParaRPr/>
            </a:p>
          </p:txBody>
        </p:sp>
      </p:grpSp>
      <p:grpSp>
        <p:nvGrpSpPr>
          <p:cNvPr id="15" name="object 15"/>
          <p:cNvGrpSpPr/>
          <p:nvPr/>
        </p:nvGrpSpPr>
        <p:grpSpPr>
          <a:xfrm>
            <a:off x="7025640" y="4933188"/>
            <a:ext cx="121920" cy="542925"/>
            <a:chOff x="7025640" y="4933188"/>
            <a:chExt cx="121920" cy="542925"/>
          </a:xfrm>
        </p:grpSpPr>
        <p:sp>
          <p:nvSpPr>
            <p:cNvPr id="16" name="object 16"/>
            <p:cNvSpPr/>
            <p:nvPr/>
          </p:nvSpPr>
          <p:spPr>
            <a:xfrm>
              <a:off x="7025640" y="4933188"/>
              <a:ext cx="121920" cy="542544"/>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7086600" y="4953000"/>
              <a:ext cx="0" cy="457200"/>
            </a:xfrm>
            <a:custGeom>
              <a:avLst/>
              <a:gdLst/>
              <a:ahLst/>
              <a:cxnLst/>
              <a:rect l="l" t="t" r="r" b="b"/>
              <a:pathLst>
                <a:path h="457200">
                  <a:moveTo>
                    <a:pt x="0" y="0"/>
                  </a:moveTo>
                  <a:lnTo>
                    <a:pt x="0" y="457200"/>
                  </a:lnTo>
                </a:path>
              </a:pathLst>
            </a:custGeom>
            <a:ln w="38100">
              <a:solidFill>
                <a:srgbClr val="000000"/>
              </a:solidFill>
            </a:ln>
          </p:spPr>
          <p:txBody>
            <a:bodyPr wrap="square" lIns="0" tIns="0" rIns="0" bIns="0" rtlCol="0"/>
            <a:lstStyle/>
            <a:p>
              <a:endParaRPr/>
            </a:p>
          </p:txBody>
        </p:sp>
      </p:grpSp>
      <p:grpSp>
        <p:nvGrpSpPr>
          <p:cNvPr id="18" name="object 18"/>
          <p:cNvGrpSpPr/>
          <p:nvPr/>
        </p:nvGrpSpPr>
        <p:grpSpPr>
          <a:xfrm>
            <a:off x="7025640" y="5618988"/>
            <a:ext cx="121920" cy="542925"/>
            <a:chOff x="7025640" y="5618988"/>
            <a:chExt cx="121920" cy="542925"/>
          </a:xfrm>
        </p:grpSpPr>
        <p:sp>
          <p:nvSpPr>
            <p:cNvPr id="19" name="object 19"/>
            <p:cNvSpPr/>
            <p:nvPr/>
          </p:nvSpPr>
          <p:spPr>
            <a:xfrm>
              <a:off x="7025640" y="5618988"/>
              <a:ext cx="121920" cy="542544"/>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7086600" y="5638800"/>
              <a:ext cx="0" cy="457200"/>
            </a:xfrm>
            <a:custGeom>
              <a:avLst/>
              <a:gdLst/>
              <a:ahLst/>
              <a:cxnLst/>
              <a:rect l="l" t="t" r="r" b="b"/>
              <a:pathLst>
                <a:path h="457200">
                  <a:moveTo>
                    <a:pt x="0" y="0"/>
                  </a:moveTo>
                  <a:lnTo>
                    <a:pt x="0" y="457200"/>
                  </a:lnTo>
                </a:path>
              </a:pathLst>
            </a:custGeom>
            <a:ln w="38100">
              <a:solidFill>
                <a:srgbClr val="000000"/>
              </a:solidFill>
            </a:ln>
          </p:spPr>
          <p:txBody>
            <a:bodyPr wrap="square" lIns="0" tIns="0" rIns="0" bIns="0" rtlCol="0"/>
            <a:lstStyle/>
            <a:p>
              <a:endParaRPr/>
            </a:p>
          </p:txBody>
        </p:sp>
      </p:grpSp>
      <p:sp>
        <p:nvSpPr>
          <p:cNvPr id="21" name="object 21"/>
          <p:cNvSpPr/>
          <p:nvPr/>
        </p:nvSpPr>
        <p:spPr>
          <a:xfrm>
            <a:off x="4977618" y="2351905"/>
            <a:ext cx="103163" cy="447309"/>
          </a:xfrm>
          <a:prstGeom prst="rect">
            <a:avLst/>
          </a:prstGeom>
          <a:blipFill>
            <a:blip r:embed="rId7" cstate="print"/>
            <a:stretch>
              <a:fillRect/>
            </a:stretch>
          </a:blipFill>
        </p:spPr>
        <p:txBody>
          <a:bodyPr wrap="square" lIns="0" tIns="0" rIns="0" bIns="0" rtlCol="0"/>
          <a:lstStyle/>
          <a:p>
            <a:endParaRPr/>
          </a:p>
        </p:txBody>
      </p:sp>
      <p:graphicFrame>
        <p:nvGraphicFramePr>
          <p:cNvPr id="22" name="object 22"/>
          <p:cNvGraphicFramePr>
            <a:graphicFrameLocks noGrp="1"/>
          </p:cNvGraphicFramePr>
          <p:nvPr/>
        </p:nvGraphicFramePr>
        <p:xfrm>
          <a:off x="1759204" y="2353541"/>
          <a:ext cx="3688078" cy="441794"/>
        </p:xfrm>
        <a:graphic>
          <a:graphicData uri="http://schemas.openxmlformats.org/drawingml/2006/table">
            <a:tbl>
              <a:tblPr firstRow="1" bandRow="1">
                <a:tableStyleId>{2D5ABB26-0587-4C30-8999-92F81FD0307C}</a:tableStyleId>
              </a:tblPr>
              <a:tblGrid>
                <a:gridCol w="259079"/>
                <a:gridCol w="325120"/>
                <a:gridCol w="325119"/>
                <a:gridCol w="1087755"/>
                <a:gridCol w="1271270"/>
                <a:gridCol w="419735"/>
              </a:tblGrid>
              <a:tr h="221067">
                <a:tc>
                  <a:txBody>
                    <a:bodyPr/>
                    <a:lstStyle/>
                    <a:p>
                      <a:pPr marR="119380" algn="r">
                        <a:lnSpc>
                          <a:spcPts val="1555"/>
                        </a:lnSpc>
                      </a:pPr>
                      <a:r>
                        <a:rPr sz="1400" b="1" dirty="0">
                          <a:latin typeface="Arial"/>
                          <a:cs typeface="Arial"/>
                        </a:rPr>
                        <a:t>I</a:t>
                      </a:r>
                      <a:endParaRPr sz="1400">
                        <a:latin typeface="Arial"/>
                        <a:cs typeface="Arial"/>
                      </a:endParaRPr>
                    </a:p>
                  </a:txBody>
                  <a:tcPr marL="0" marR="0" marT="0" marB="0"/>
                </a:tc>
                <a:tc>
                  <a:txBody>
                    <a:bodyPr/>
                    <a:lstStyle/>
                    <a:p>
                      <a:pPr marR="100330" algn="r">
                        <a:lnSpc>
                          <a:spcPts val="1555"/>
                        </a:lnSpc>
                      </a:pPr>
                      <a:r>
                        <a:rPr sz="1400" b="1" dirty="0">
                          <a:latin typeface="Arial"/>
                          <a:cs typeface="Arial"/>
                        </a:rPr>
                        <a:t>I</a:t>
                      </a:r>
                      <a:endParaRPr sz="1400">
                        <a:latin typeface="Arial"/>
                        <a:cs typeface="Arial"/>
                      </a:endParaRPr>
                    </a:p>
                  </a:txBody>
                  <a:tcPr marL="0" marR="0" marT="0" marB="0"/>
                </a:tc>
                <a:tc>
                  <a:txBody>
                    <a:bodyPr/>
                    <a:lstStyle/>
                    <a:p>
                      <a:pPr algn="ctr">
                        <a:lnSpc>
                          <a:spcPts val="1555"/>
                        </a:lnSpc>
                      </a:pPr>
                      <a:r>
                        <a:rPr sz="1400" b="1" dirty="0">
                          <a:latin typeface="Arial"/>
                          <a:cs typeface="Arial"/>
                        </a:rPr>
                        <a:t>I</a:t>
                      </a:r>
                      <a:endParaRPr sz="1400">
                        <a:latin typeface="Arial"/>
                        <a:cs typeface="Arial"/>
                      </a:endParaRPr>
                    </a:p>
                  </a:txBody>
                  <a:tcPr marL="0" marR="0" marT="0" marB="0"/>
                </a:tc>
                <a:tc>
                  <a:txBody>
                    <a:bodyPr/>
                    <a:lstStyle/>
                    <a:p>
                      <a:pPr marR="875665" algn="r">
                        <a:lnSpc>
                          <a:spcPts val="1555"/>
                        </a:lnSpc>
                      </a:pPr>
                      <a:r>
                        <a:rPr sz="1400" b="1" dirty="0">
                          <a:latin typeface="Arial"/>
                          <a:cs typeface="Arial"/>
                        </a:rPr>
                        <a:t>I</a:t>
                      </a:r>
                      <a:endParaRPr sz="1400">
                        <a:latin typeface="Arial"/>
                        <a:cs typeface="Arial"/>
                      </a:endParaRPr>
                    </a:p>
                  </a:txBody>
                  <a:tcPr marL="0" marR="0" marT="0" marB="0"/>
                </a:tc>
                <a:tc>
                  <a:txBody>
                    <a:bodyPr/>
                    <a:lstStyle/>
                    <a:p>
                      <a:pPr marR="325755" algn="r">
                        <a:lnSpc>
                          <a:spcPts val="1555"/>
                        </a:lnSpc>
                      </a:pPr>
                      <a:r>
                        <a:rPr sz="1400" b="1" dirty="0">
                          <a:latin typeface="Arial"/>
                          <a:cs typeface="Arial"/>
                        </a:rPr>
                        <a:t>I</a:t>
                      </a:r>
                      <a:endParaRPr sz="1400">
                        <a:latin typeface="Arial"/>
                        <a:cs typeface="Arial"/>
                      </a:endParaRPr>
                    </a:p>
                  </a:txBody>
                  <a:tcPr marL="0" marR="0" marT="0" marB="0">
                    <a:lnR w="38100">
                      <a:solidFill>
                        <a:srgbClr val="000000"/>
                      </a:solidFill>
                      <a:prstDash val="solid"/>
                    </a:lnR>
                  </a:tcPr>
                </a:tc>
                <a:tc>
                  <a:txBody>
                    <a:bodyPr/>
                    <a:lstStyle/>
                    <a:p>
                      <a:pPr marL="256540">
                        <a:lnSpc>
                          <a:spcPts val="1555"/>
                        </a:lnSpc>
                      </a:pPr>
                      <a:r>
                        <a:rPr sz="1400" b="1" dirty="0">
                          <a:latin typeface="Arial"/>
                          <a:cs typeface="Arial"/>
                        </a:rPr>
                        <a:t>I</a:t>
                      </a:r>
                      <a:endParaRPr sz="1400">
                        <a:latin typeface="Arial"/>
                        <a:cs typeface="Arial"/>
                      </a:endParaRPr>
                    </a:p>
                  </a:txBody>
                  <a:tcPr marL="0" marR="0" marT="0" marB="0">
                    <a:lnL w="38100">
                      <a:solidFill>
                        <a:srgbClr val="000000"/>
                      </a:solidFill>
                      <a:prstDash val="solid"/>
                    </a:lnL>
                  </a:tcPr>
                </a:tc>
              </a:tr>
              <a:tr h="220727">
                <a:tc>
                  <a:txBody>
                    <a:bodyPr/>
                    <a:lstStyle/>
                    <a:p>
                      <a:pPr marR="90805" algn="r">
                        <a:lnSpc>
                          <a:spcPts val="1600"/>
                        </a:lnSpc>
                        <a:spcBef>
                          <a:spcPts val="40"/>
                        </a:spcBef>
                      </a:pPr>
                      <a:r>
                        <a:rPr sz="1400" b="1" dirty="0">
                          <a:latin typeface="Arial"/>
                          <a:cs typeface="Arial"/>
                        </a:rPr>
                        <a:t>H</a:t>
                      </a:r>
                      <a:endParaRPr sz="1400">
                        <a:latin typeface="Arial"/>
                        <a:cs typeface="Arial"/>
                      </a:endParaRPr>
                    </a:p>
                  </a:txBody>
                  <a:tcPr marL="0" marR="0" marT="5080" marB="0"/>
                </a:tc>
                <a:tc>
                  <a:txBody>
                    <a:bodyPr/>
                    <a:lstStyle/>
                    <a:p>
                      <a:pPr marR="90170" algn="r">
                        <a:lnSpc>
                          <a:spcPts val="1600"/>
                        </a:lnSpc>
                        <a:spcBef>
                          <a:spcPts val="40"/>
                        </a:spcBef>
                      </a:pPr>
                      <a:r>
                        <a:rPr sz="1400" b="1" dirty="0">
                          <a:latin typeface="Arial"/>
                          <a:cs typeface="Arial"/>
                        </a:rPr>
                        <a:t>H</a:t>
                      </a:r>
                      <a:endParaRPr sz="1400">
                        <a:latin typeface="Arial"/>
                        <a:cs typeface="Arial"/>
                      </a:endParaRPr>
                    </a:p>
                  </a:txBody>
                  <a:tcPr marL="0" marR="0" marT="5080" marB="0"/>
                </a:tc>
                <a:tc>
                  <a:txBody>
                    <a:bodyPr/>
                    <a:lstStyle/>
                    <a:p>
                      <a:pPr algn="ctr">
                        <a:lnSpc>
                          <a:spcPts val="1600"/>
                        </a:lnSpc>
                        <a:spcBef>
                          <a:spcPts val="40"/>
                        </a:spcBef>
                      </a:pPr>
                      <a:r>
                        <a:rPr sz="1400" b="1" dirty="0">
                          <a:latin typeface="Arial"/>
                          <a:cs typeface="Arial"/>
                        </a:rPr>
                        <a:t>H</a:t>
                      </a:r>
                      <a:endParaRPr sz="1400">
                        <a:latin typeface="Arial"/>
                        <a:cs typeface="Arial"/>
                      </a:endParaRPr>
                    </a:p>
                  </a:txBody>
                  <a:tcPr marL="0" marR="0" marT="5080" marB="0"/>
                </a:tc>
                <a:tc>
                  <a:txBody>
                    <a:bodyPr/>
                    <a:lstStyle/>
                    <a:p>
                      <a:pPr marR="852805" algn="r">
                        <a:lnSpc>
                          <a:spcPts val="1600"/>
                        </a:lnSpc>
                        <a:spcBef>
                          <a:spcPts val="40"/>
                        </a:spcBef>
                      </a:pPr>
                      <a:r>
                        <a:rPr sz="1400" b="1" dirty="0">
                          <a:latin typeface="Arial"/>
                          <a:cs typeface="Arial"/>
                        </a:rPr>
                        <a:t>H</a:t>
                      </a:r>
                      <a:endParaRPr sz="1400">
                        <a:latin typeface="Arial"/>
                        <a:cs typeface="Arial"/>
                      </a:endParaRPr>
                    </a:p>
                  </a:txBody>
                  <a:tcPr marL="0" marR="0" marT="5080" marB="0"/>
                </a:tc>
                <a:tc>
                  <a:txBody>
                    <a:bodyPr/>
                    <a:lstStyle/>
                    <a:p>
                      <a:pPr marR="274320" algn="r">
                        <a:lnSpc>
                          <a:spcPts val="1600"/>
                        </a:lnSpc>
                        <a:spcBef>
                          <a:spcPts val="40"/>
                        </a:spcBef>
                      </a:pPr>
                      <a:r>
                        <a:rPr sz="1400" b="1" dirty="0">
                          <a:latin typeface="Arial"/>
                          <a:cs typeface="Arial"/>
                        </a:rPr>
                        <a:t>H</a:t>
                      </a:r>
                      <a:endParaRPr sz="1400">
                        <a:latin typeface="Arial"/>
                        <a:cs typeface="Arial"/>
                      </a:endParaRPr>
                    </a:p>
                  </a:txBody>
                  <a:tcPr marL="0" marR="0" marT="5080" marB="0">
                    <a:lnR w="38100">
                      <a:solidFill>
                        <a:srgbClr val="000000"/>
                      </a:solidFill>
                      <a:prstDash val="solid"/>
                    </a:lnR>
                  </a:tcPr>
                </a:tc>
                <a:tc>
                  <a:txBody>
                    <a:bodyPr/>
                    <a:lstStyle/>
                    <a:p>
                      <a:pPr marL="259715">
                        <a:lnSpc>
                          <a:spcPts val="1600"/>
                        </a:lnSpc>
                        <a:spcBef>
                          <a:spcPts val="40"/>
                        </a:spcBef>
                      </a:pPr>
                      <a:r>
                        <a:rPr sz="1400" b="1" dirty="0">
                          <a:latin typeface="Arial"/>
                          <a:cs typeface="Arial"/>
                        </a:rPr>
                        <a:t>H</a:t>
                      </a:r>
                      <a:endParaRPr sz="1400">
                        <a:latin typeface="Arial"/>
                        <a:cs typeface="Arial"/>
                      </a:endParaRPr>
                    </a:p>
                  </a:txBody>
                  <a:tcPr marL="0" marR="0" marT="5080" marB="0">
                    <a:lnL w="38100">
                      <a:solidFill>
                        <a:srgbClr val="000000"/>
                      </a:solidFill>
                      <a:prstDash val="solid"/>
                    </a:lnL>
                  </a:tcPr>
                </a:tc>
              </a:tr>
            </a:tbl>
          </a:graphicData>
        </a:graphic>
      </p:graphicFrame>
      <p:sp>
        <p:nvSpPr>
          <p:cNvPr id="23" name="object 23"/>
          <p:cNvSpPr txBox="1"/>
          <p:nvPr/>
        </p:nvSpPr>
        <p:spPr>
          <a:xfrm>
            <a:off x="4584319" y="2782036"/>
            <a:ext cx="902969" cy="752475"/>
          </a:xfrm>
          <a:prstGeom prst="rect">
            <a:avLst/>
          </a:prstGeom>
        </p:spPr>
        <p:txBody>
          <a:bodyPr vert="horz" wrap="square" lIns="0" tIns="12065" rIns="0" bIns="0" rtlCol="0">
            <a:spAutoFit/>
          </a:bodyPr>
          <a:lstStyle/>
          <a:p>
            <a:pPr marL="12065" marR="5080" algn="ctr">
              <a:lnSpc>
                <a:spcPct val="113599"/>
              </a:lnSpc>
              <a:spcBef>
                <a:spcPts val="95"/>
              </a:spcBef>
            </a:pPr>
            <a:r>
              <a:rPr sz="1400" b="1" dirty="0">
                <a:latin typeface="Arial"/>
                <a:cs typeface="Arial"/>
              </a:rPr>
              <a:t>H – C – H   I</a:t>
            </a:r>
            <a:endParaRPr sz="1400">
              <a:latin typeface="Arial"/>
              <a:cs typeface="Arial"/>
            </a:endParaRPr>
          </a:p>
          <a:p>
            <a:pPr marL="37465" algn="ctr">
              <a:lnSpc>
                <a:spcPct val="100000"/>
              </a:lnSpc>
              <a:spcBef>
                <a:spcPts val="229"/>
              </a:spcBef>
            </a:pPr>
            <a:r>
              <a:rPr sz="1400" b="1" dirty="0">
                <a:latin typeface="Arial"/>
                <a:cs typeface="Arial"/>
              </a:rPr>
              <a:t>H</a:t>
            </a:r>
            <a:endParaRPr sz="1400">
              <a:latin typeface="Arial"/>
              <a:cs typeface="Arial"/>
            </a:endParaRPr>
          </a:p>
        </p:txBody>
      </p:sp>
      <p:sp>
        <p:nvSpPr>
          <p:cNvPr id="24" name="object 24"/>
          <p:cNvSpPr txBox="1"/>
          <p:nvPr/>
        </p:nvSpPr>
        <p:spPr>
          <a:xfrm>
            <a:off x="256031" y="3531234"/>
            <a:ext cx="8608060" cy="299720"/>
          </a:xfrm>
          <a:prstGeom prst="rect">
            <a:avLst/>
          </a:prstGeom>
        </p:spPr>
        <p:txBody>
          <a:bodyPr vert="horz" wrap="square" lIns="0" tIns="12700" rIns="0" bIns="0" rtlCol="0">
            <a:spAutoFit/>
          </a:bodyPr>
          <a:lstStyle/>
          <a:p>
            <a:pPr marL="38100">
              <a:lnSpc>
                <a:spcPct val="100000"/>
              </a:lnSpc>
              <a:spcBef>
                <a:spcPts val="100"/>
              </a:spcBef>
            </a:pPr>
            <a:r>
              <a:rPr sz="1800" b="1" spc="-5" dirty="0">
                <a:latin typeface="Arial"/>
                <a:cs typeface="Arial"/>
              </a:rPr>
              <a:t>Pentane </a:t>
            </a:r>
            <a:r>
              <a:rPr sz="1800" b="1" dirty="0">
                <a:latin typeface="Arial"/>
                <a:cs typeface="Arial"/>
              </a:rPr>
              <a:t>– </a:t>
            </a:r>
            <a:r>
              <a:rPr sz="1800" b="1" spc="-5" dirty="0">
                <a:latin typeface="Arial"/>
                <a:cs typeface="Arial"/>
              </a:rPr>
              <a:t>C</a:t>
            </a:r>
            <a:r>
              <a:rPr sz="1800" b="1" spc="-7" baseline="-20833" dirty="0">
                <a:latin typeface="Arial"/>
                <a:cs typeface="Arial"/>
              </a:rPr>
              <a:t>5</a:t>
            </a:r>
            <a:r>
              <a:rPr sz="1800" b="1" spc="-5" dirty="0">
                <a:latin typeface="Arial"/>
                <a:cs typeface="Arial"/>
              </a:rPr>
              <a:t>H</a:t>
            </a:r>
            <a:r>
              <a:rPr sz="1800" b="1" spc="-7" baseline="-20833" dirty="0">
                <a:latin typeface="Arial"/>
                <a:cs typeface="Arial"/>
              </a:rPr>
              <a:t>12 </a:t>
            </a:r>
            <a:r>
              <a:rPr sz="1800" b="1" spc="-5" dirty="0">
                <a:latin typeface="Arial"/>
                <a:cs typeface="Arial"/>
              </a:rPr>
              <a:t>has 3 isomers. </a:t>
            </a:r>
            <a:r>
              <a:rPr sz="1800" b="1" dirty="0">
                <a:latin typeface="Arial"/>
                <a:cs typeface="Arial"/>
              </a:rPr>
              <a:t>They </a:t>
            </a:r>
            <a:r>
              <a:rPr sz="1800" b="1" spc="-5" dirty="0">
                <a:latin typeface="Arial"/>
                <a:cs typeface="Arial"/>
              </a:rPr>
              <a:t>are Normal pentane, Iso pentane </a:t>
            </a:r>
            <a:r>
              <a:rPr sz="1800" b="1" dirty="0">
                <a:latin typeface="Arial"/>
                <a:cs typeface="Arial"/>
              </a:rPr>
              <a:t>and</a:t>
            </a:r>
            <a:r>
              <a:rPr sz="1800" b="1" spc="-65" dirty="0">
                <a:latin typeface="Arial"/>
                <a:cs typeface="Arial"/>
              </a:rPr>
              <a:t> </a:t>
            </a:r>
            <a:r>
              <a:rPr sz="1800" b="1" spc="-5" dirty="0">
                <a:latin typeface="Arial"/>
                <a:cs typeface="Arial"/>
              </a:rPr>
              <a:t>Neo</a:t>
            </a:r>
            <a:endParaRPr sz="18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19427" y="0"/>
            <a:ext cx="6103620" cy="680085"/>
            <a:chOff x="1519427" y="0"/>
            <a:chExt cx="6103620" cy="680085"/>
          </a:xfrm>
        </p:grpSpPr>
        <p:sp>
          <p:nvSpPr>
            <p:cNvPr id="3" name="object 3"/>
            <p:cNvSpPr/>
            <p:nvPr/>
          </p:nvSpPr>
          <p:spPr>
            <a:xfrm>
              <a:off x="1856866" y="159130"/>
              <a:ext cx="5430647" cy="4237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19427" y="0"/>
              <a:ext cx="6103620" cy="679703"/>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31140" y="573735"/>
            <a:ext cx="7859395" cy="575310"/>
          </a:xfrm>
          <a:prstGeom prst="rect">
            <a:avLst/>
          </a:prstGeom>
        </p:spPr>
        <p:txBody>
          <a:bodyPr vert="horz" wrap="square" lIns="0" tIns="13335" rIns="0" bIns="0" rtlCol="0">
            <a:spAutoFit/>
          </a:bodyPr>
          <a:lstStyle/>
          <a:p>
            <a:pPr marL="289560">
              <a:lnSpc>
                <a:spcPts val="2160"/>
              </a:lnSpc>
              <a:spcBef>
                <a:spcPts val="105"/>
              </a:spcBef>
            </a:pPr>
            <a:r>
              <a:rPr sz="2000" dirty="0">
                <a:solidFill>
                  <a:srgbClr val="0000FF"/>
                </a:solidFill>
              </a:rPr>
              <a:t>An atom or a group </a:t>
            </a:r>
            <a:r>
              <a:rPr sz="2000" spc="-5" dirty="0">
                <a:solidFill>
                  <a:srgbClr val="0000FF"/>
                </a:solidFill>
              </a:rPr>
              <a:t>of </a:t>
            </a:r>
            <a:r>
              <a:rPr sz="2000" dirty="0">
                <a:solidFill>
                  <a:srgbClr val="0000FF"/>
                </a:solidFill>
              </a:rPr>
              <a:t>atoms </a:t>
            </a:r>
            <a:r>
              <a:rPr sz="2000" spc="5" dirty="0">
                <a:solidFill>
                  <a:srgbClr val="0000FF"/>
                </a:solidFill>
              </a:rPr>
              <a:t>which </a:t>
            </a:r>
            <a:r>
              <a:rPr sz="2000" dirty="0">
                <a:solidFill>
                  <a:srgbClr val="0000FF"/>
                </a:solidFill>
              </a:rPr>
              <a:t>decides the properties of</a:t>
            </a:r>
            <a:r>
              <a:rPr sz="2000" spc="-229" dirty="0">
                <a:solidFill>
                  <a:srgbClr val="0000FF"/>
                </a:solidFill>
              </a:rPr>
              <a:t> </a:t>
            </a:r>
            <a:r>
              <a:rPr sz="2000" dirty="0">
                <a:solidFill>
                  <a:srgbClr val="0000FF"/>
                </a:solidFill>
              </a:rPr>
              <a:t>a</a:t>
            </a:r>
            <a:endParaRPr sz="2000"/>
          </a:p>
          <a:p>
            <a:pPr marL="12700">
              <a:lnSpc>
                <a:spcPts val="2160"/>
              </a:lnSpc>
            </a:pPr>
            <a:r>
              <a:rPr sz="2000" dirty="0">
                <a:solidFill>
                  <a:srgbClr val="0000FF"/>
                </a:solidFill>
              </a:rPr>
              <a:t>carbon compound </a:t>
            </a:r>
            <a:r>
              <a:rPr sz="2000" spc="-5" dirty="0">
                <a:solidFill>
                  <a:srgbClr val="0000FF"/>
                </a:solidFill>
              </a:rPr>
              <a:t>is </a:t>
            </a:r>
            <a:r>
              <a:rPr sz="2000" dirty="0">
                <a:solidFill>
                  <a:srgbClr val="0000FF"/>
                </a:solidFill>
              </a:rPr>
              <a:t>called a </a:t>
            </a:r>
            <a:r>
              <a:rPr sz="2000" dirty="0"/>
              <a:t>functional</a:t>
            </a:r>
            <a:r>
              <a:rPr sz="2000" spc="-110" dirty="0"/>
              <a:t> </a:t>
            </a:r>
            <a:r>
              <a:rPr sz="2000" dirty="0"/>
              <a:t>group.</a:t>
            </a:r>
            <a:endParaRPr sz="2000"/>
          </a:p>
        </p:txBody>
      </p:sp>
      <p:sp>
        <p:nvSpPr>
          <p:cNvPr id="6" name="object 6"/>
          <p:cNvSpPr txBox="1"/>
          <p:nvPr/>
        </p:nvSpPr>
        <p:spPr>
          <a:xfrm>
            <a:off x="280924" y="1112265"/>
            <a:ext cx="7997190" cy="1506855"/>
          </a:xfrm>
          <a:prstGeom prst="rect">
            <a:avLst/>
          </a:prstGeom>
        </p:spPr>
        <p:txBody>
          <a:bodyPr vert="horz" wrap="square" lIns="0" tIns="13335" rIns="0" bIns="0" rtlCol="0">
            <a:spAutoFit/>
          </a:bodyPr>
          <a:lstStyle/>
          <a:p>
            <a:pPr marL="311785" indent="-223520">
              <a:lnSpc>
                <a:spcPts val="2365"/>
              </a:lnSpc>
              <a:spcBef>
                <a:spcPts val="105"/>
              </a:spcBef>
              <a:buAutoNum type="romanLcParenR"/>
              <a:tabLst>
                <a:tab pos="312420" algn="l"/>
                <a:tab pos="1214120" algn="l"/>
                <a:tab pos="3241040" algn="l"/>
                <a:tab pos="3858260" algn="l"/>
                <a:tab pos="4491990" algn="l"/>
              </a:tabLst>
            </a:pPr>
            <a:r>
              <a:rPr sz="2000" b="1" u="heavy" dirty="0">
                <a:solidFill>
                  <a:srgbClr val="FF3300"/>
                </a:solidFill>
                <a:uFill>
                  <a:solidFill>
                    <a:srgbClr val="FF3300"/>
                  </a:solidFill>
                </a:uFill>
                <a:latin typeface="Arial"/>
                <a:cs typeface="Arial"/>
              </a:rPr>
              <a:t>Halide	( Halo</a:t>
            </a:r>
            <a:r>
              <a:rPr sz="2000" b="1" u="heavy" spc="-40"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group)</a:t>
            </a:r>
            <a:r>
              <a:rPr sz="2000" b="1" u="heavy" spc="-10" dirty="0">
                <a:solidFill>
                  <a:srgbClr val="FF3300"/>
                </a:solidFill>
                <a:uFill>
                  <a:solidFill>
                    <a:srgbClr val="FF3300"/>
                  </a:solidFill>
                </a:uFill>
                <a:latin typeface="Arial"/>
                <a:cs typeface="Arial"/>
              </a:rPr>
              <a:t> </a:t>
            </a:r>
            <a:r>
              <a:rPr sz="2000" b="1" u="heavy" spc="5" dirty="0">
                <a:solidFill>
                  <a:srgbClr val="FF3300"/>
                </a:solidFill>
                <a:uFill>
                  <a:solidFill>
                    <a:srgbClr val="FF3300"/>
                  </a:solidFill>
                </a:uFill>
                <a:latin typeface="Arial"/>
                <a:cs typeface="Arial"/>
              </a:rPr>
              <a:t>:-</a:t>
            </a:r>
            <a:r>
              <a:rPr sz="2000" b="1" spc="5" dirty="0">
                <a:solidFill>
                  <a:srgbClr val="FF3300"/>
                </a:solidFill>
                <a:latin typeface="Arial"/>
                <a:cs typeface="Arial"/>
              </a:rPr>
              <a:t>	</a:t>
            </a:r>
            <a:r>
              <a:rPr sz="2000" b="1" dirty="0">
                <a:solidFill>
                  <a:srgbClr val="0000FF"/>
                </a:solidFill>
                <a:latin typeface="Arial"/>
                <a:cs typeface="Arial"/>
              </a:rPr>
              <a:t>-</a:t>
            </a:r>
            <a:r>
              <a:rPr sz="2000" b="1" spc="-10" dirty="0">
                <a:solidFill>
                  <a:srgbClr val="0000FF"/>
                </a:solidFill>
                <a:latin typeface="Arial"/>
                <a:cs typeface="Arial"/>
              </a:rPr>
              <a:t> </a:t>
            </a:r>
            <a:r>
              <a:rPr sz="2000" b="1" dirty="0">
                <a:solidFill>
                  <a:srgbClr val="0000FF"/>
                </a:solidFill>
                <a:latin typeface="Arial"/>
                <a:cs typeface="Arial"/>
              </a:rPr>
              <a:t>Cl,	-</a:t>
            </a:r>
            <a:r>
              <a:rPr sz="2000" b="1" spc="-15" dirty="0">
                <a:solidFill>
                  <a:srgbClr val="0000FF"/>
                </a:solidFill>
                <a:latin typeface="Arial"/>
                <a:cs typeface="Arial"/>
              </a:rPr>
              <a:t> </a:t>
            </a:r>
            <a:r>
              <a:rPr sz="2000" b="1" spc="-35" dirty="0">
                <a:solidFill>
                  <a:srgbClr val="0000FF"/>
                </a:solidFill>
                <a:latin typeface="Arial"/>
                <a:cs typeface="Arial"/>
              </a:rPr>
              <a:t>Br,	</a:t>
            </a:r>
            <a:r>
              <a:rPr sz="2000" b="1" dirty="0">
                <a:solidFill>
                  <a:srgbClr val="0000FF"/>
                </a:solidFill>
                <a:latin typeface="Arial"/>
                <a:cs typeface="Arial"/>
              </a:rPr>
              <a:t>etc. ( Names end </a:t>
            </a:r>
            <a:r>
              <a:rPr sz="2000" b="1" spc="5" dirty="0">
                <a:solidFill>
                  <a:srgbClr val="0000FF"/>
                </a:solidFill>
                <a:latin typeface="Arial"/>
                <a:cs typeface="Arial"/>
              </a:rPr>
              <a:t>with </a:t>
            </a:r>
            <a:r>
              <a:rPr sz="2000" b="1" dirty="0">
                <a:solidFill>
                  <a:srgbClr val="0000FF"/>
                </a:solidFill>
                <a:latin typeface="Arial"/>
                <a:cs typeface="Arial"/>
              </a:rPr>
              <a:t>– ane</a:t>
            </a:r>
            <a:r>
              <a:rPr sz="2000" b="1" spc="-190"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a:p>
            <a:pPr marL="342265">
              <a:lnSpc>
                <a:spcPts val="2365"/>
              </a:lnSpc>
              <a:tabLst>
                <a:tab pos="4116070" algn="l"/>
              </a:tabLst>
            </a:pPr>
            <a:r>
              <a:rPr sz="2000" b="1" dirty="0">
                <a:solidFill>
                  <a:srgbClr val="0000FF"/>
                </a:solidFill>
                <a:latin typeface="Arial"/>
                <a:cs typeface="Arial"/>
              </a:rPr>
              <a:t>Eg :- </a:t>
            </a: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Cl </a:t>
            </a:r>
            <a:r>
              <a:rPr sz="2000" b="1" dirty="0">
                <a:solidFill>
                  <a:srgbClr val="0000FF"/>
                </a:solidFill>
                <a:latin typeface="Arial"/>
                <a:cs typeface="Arial"/>
              </a:rPr>
              <a:t>–</a:t>
            </a:r>
            <a:r>
              <a:rPr sz="2000" b="1" spc="-35" dirty="0">
                <a:solidFill>
                  <a:srgbClr val="0000FF"/>
                </a:solidFill>
                <a:latin typeface="Arial"/>
                <a:cs typeface="Arial"/>
              </a:rPr>
              <a:t> </a:t>
            </a:r>
            <a:r>
              <a:rPr sz="2000" b="1" dirty="0">
                <a:solidFill>
                  <a:srgbClr val="0000FF"/>
                </a:solidFill>
                <a:latin typeface="Arial"/>
                <a:cs typeface="Arial"/>
              </a:rPr>
              <a:t>Chloro</a:t>
            </a:r>
            <a:r>
              <a:rPr sz="2000" b="1" spc="-15" dirty="0">
                <a:solidFill>
                  <a:srgbClr val="0000FF"/>
                </a:solidFill>
                <a:latin typeface="Arial"/>
                <a:cs typeface="Arial"/>
              </a:rPr>
              <a:t> </a:t>
            </a:r>
            <a:r>
              <a:rPr sz="2000" b="1" dirty="0">
                <a:solidFill>
                  <a:srgbClr val="0000FF"/>
                </a:solidFill>
                <a:latin typeface="Arial"/>
                <a:cs typeface="Arial"/>
              </a:rPr>
              <a:t>methane,	</a:t>
            </a:r>
            <a:r>
              <a:rPr sz="2000" b="1" spc="5" dirty="0">
                <a:solidFill>
                  <a:srgbClr val="0000FF"/>
                </a:solidFill>
                <a:latin typeface="Arial"/>
                <a:cs typeface="Arial"/>
              </a:rPr>
              <a:t>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a:t>
            </a:r>
            <a:r>
              <a:rPr sz="2000" b="1" spc="5" dirty="0">
                <a:solidFill>
                  <a:srgbClr val="0000FF"/>
                </a:solidFill>
                <a:latin typeface="Arial"/>
                <a:cs typeface="Arial"/>
              </a:rPr>
              <a:t>Br </a:t>
            </a:r>
            <a:r>
              <a:rPr sz="2000" b="1" dirty="0">
                <a:solidFill>
                  <a:srgbClr val="0000FF"/>
                </a:solidFill>
                <a:latin typeface="Arial"/>
                <a:cs typeface="Arial"/>
              </a:rPr>
              <a:t>– Bromo</a:t>
            </a:r>
            <a:r>
              <a:rPr sz="2000" b="1" spc="-60" dirty="0">
                <a:solidFill>
                  <a:srgbClr val="0000FF"/>
                </a:solidFill>
                <a:latin typeface="Arial"/>
                <a:cs typeface="Arial"/>
              </a:rPr>
              <a:t> </a:t>
            </a:r>
            <a:r>
              <a:rPr sz="2000" b="1" dirty="0">
                <a:solidFill>
                  <a:srgbClr val="0000FF"/>
                </a:solidFill>
                <a:latin typeface="Arial"/>
                <a:cs typeface="Arial"/>
              </a:rPr>
              <a:t>ethane</a:t>
            </a:r>
            <a:endParaRPr sz="2000">
              <a:latin typeface="Arial"/>
              <a:cs typeface="Arial"/>
            </a:endParaRPr>
          </a:p>
          <a:p>
            <a:pPr>
              <a:lnSpc>
                <a:spcPct val="100000"/>
              </a:lnSpc>
            </a:pPr>
            <a:endParaRPr sz="2600">
              <a:latin typeface="Arial"/>
              <a:cs typeface="Arial"/>
            </a:endParaRPr>
          </a:p>
          <a:p>
            <a:pPr marL="308610" indent="-283845">
              <a:lnSpc>
                <a:spcPct val="100000"/>
              </a:lnSpc>
              <a:spcBef>
                <a:spcPts val="1535"/>
              </a:spcBef>
              <a:buAutoNum type="romanLcParenR" startAt="2"/>
              <a:tabLst>
                <a:tab pos="309245" algn="l"/>
                <a:tab pos="1687830" algn="l"/>
                <a:tab pos="2363470" algn="l"/>
              </a:tabLst>
            </a:pPr>
            <a:r>
              <a:rPr sz="2000" b="1" u="heavy" dirty="0">
                <a:solidFill>
                  <a:srgbClr val="FF3300"/>
                </a:solidFill>
                <a:uFill>
                  <a:solidFill>
                    <a:srgbClr val="FF3300"/>
                  </a:solidFill>
                </a:uFill>
                <a:latin typeface="Arial"/>
                <a:cs typeface="Arial"/>
              </a:rPr>
              <a:t>Alcohol</a:t>
            </a:r>
            <a:r>
              <a:rPr sz="2000" b="1" u="heavy" spc="-20"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t>
            </a:r>
            <a:r>
              <a:rPr sz="2000" b="1" dirty="0">
                <a:solidFill>
                  <a:srgbClr val="FF3300"/>
                </a:solidFill>
                <a:latin typeface="Arial"/>
                <a:cs typeface="Arial"/>
              </a:rPr>
              <a:t>	</a:t>
            </a:r>
            <a:r>
              <a:rPr sz="2000" b="1" dirty="0">
                <a:solidFill>
                  <a:srgbClr val="0000FF"/>
                </a:solidFill>
                <a:latin typeface="Arial"/>
                <a:cs typeface="Arial"/>
              </a:rPr>
              <a:t>-</a:t>
            </a:r>
            <a:r>
              <a:rPr sz="2000" b="1" spc="-10" dirty="0">
                <a:solidFill>
                  <a:srgbClr val="0000FF"/>
                </a:solidFill>
                <a:latin typeface="Arial"/>
                <a:cs typeface="Arial"/>
              </a:rPr>
              <a:t> </a:t>
            </a:r>
            <a:r>
              <a:rPr sz="2000" b="1" dirty="0">
                <a:solidFill>
                  <a:srgbClr val="0000FF"/>
                </a:solidFill>
                <a:latin typeface="Arial"/>
                <a:cs typeface="Arial"/>
              </a:rPr>
              <a:t>OH	( Names end </a:t>
            </a:r>
            <a:r>
              <a:rPr sz="2000" b="1" spc="5" dirty="0">
                <a:solidFill>
                  <a:srgbClr val="0000FF"/>
                </a:solidFill>
                <a:latin typeface="Arial"/>
                <a:cs typeface="Arial"/>
              </a:rPr>
              <a:t>with </a:t>
            </a:r>
            <a:r>
              <a:rPr sz="2000" b="1" dirty="0">
                <a:solidFill>
                  <a:srgbClr val="0000FF"/>
                </a:solidFill>
                <a:latin typeface="Arial"/>
                <a:cs typeface="Arial"/>
              </a:rPr>
              <a:t>– ol</a:t>
            </a:r>
            <a:r>
              <a:rPr sz="2000" b="1" spc="-150"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p:txBody>
      </p:sp>
      <p:sp>
        <p:nvSpPr>
          <p:cNvPr id="7" name="object 7"/>
          <p:cNvSpPr txBox="1"/>
          <p:nvPr/>
        </p:nvSpPr>
        <p:spPr>
          <a:xfrm>
            <a:off x="585216" y="2581782"/>
            <a:ext cx="3021965" cy="330835"/>
          </a:xfrm>
          <a:prstGeom prst="rect">
            <a:avLst/>
          </a:prstGeom>
        </p:spPr>
        <p:txBody>
          <a:bodyPr vert="horz" wrap="square" lIns="0" tIns="13335" rIns="0" bIns="0" rtlCol="0">
            <a:spAutoFit/>
          </a:bodyPr>
          <a:lstStyle/>
          <a:p>
            <a:pPr marL="38100">
              <a:lnSpc>
                <a:spcPct val="100000"/>
              </a:lnSpc>
              <a:spcBef>
                <a:spcPts val="105"/>
              </a:spcBef>
            </a:pPr>
            <a:r>
              <a:rPr sz="2000" b="1" dirty="0">
                <a:solidFill>
                  <a:srgbClr val="0000FF"/>
                </a:solidFill>
                <a:latin typeface="Arial"/>
                <a:cs typeface="Arial"/>
              </a:rPr>
              <a:t>Eg :- </a:t>
            </a: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OH </a:t>
            </a:r>
            <a:r>
              <a:rPr sz="2000" b="1" dirty="0">
                <a:solidFill>
                  <a:srgbClr val="0000FF"/>
                </a:solidFill>
                <a:latin typeface="Arial"/>
                <a:cs typeface="Arial"/>
              </a:rPr>
              <a:t>–</a:t>
            </a:r>
            <a:r>
              <a:rPr sz="2000" b="1" spc="-120" dirty="0">
                <a:solidFill>
                  <a:srgbClr val="0000FF"/>
                </a:solidFill>
                <a:latin typeface="Arial"/>
                <a:cs typeface="Arial"/>
              </a:rPr>
              <a:t> </a:t>
            </a:r>
            <a:r>
              <a:rPr sz="2000" b="1" dirty="0">
                <a:solidFill>
                  <a:srgbClr val="0000FF"/>
                </a:solidFill>
                <a:latin typeface="Arial"/>
                <a:cs typeface="Arial"/>
              </a:rPr>
              <a:t>Methanol,</a:t>
            </a:r>
            <a:endParaRPr sz="2000">
              <a:latin typeface="Arial"/>
              <a:cs typeface="Arial"/>
            </a:endParaRPr>
          </a:p>
        </p:txBody>
      </p:sp>
      <p:sp>
        <p:nvSpPr>
          <p:cNvPr id="8" name="object 8"/>
          <p:cNvSpPr txBox="1"/>
          <p:nvPr/>
        </p:nvSpPr>
        <p:spPr>
          <a:xfrm>
            <a:off x="3736456" y="2581782"/>
            <a:ext cx="3329304" cy="1438275"/>
          </a:xfrm>
          <a:prstGeom prst="rect">
            <a:avLst/>
          </a:prstGeom>
        </p:spPr>
        <p:txBody>
          <a:bodyPr vert="horz" wrap="square" lIns="0" tIns="13335" rIns="0" bIns="0" rtlCol="0">
            <a:spAutoFit/>
          </a:bodyPr>
          <a:lstStyle/>
          <a:p>
            <a:pPr marL="38100">
              <a:lnSpc>
                <a:spcPct val="100000"/>
              </a:lnSpc>
              <a:spcBef>
                <a:spcPts val="105"/>
              </a:spcBef>
            </a:pPr>
            <a:r>
              <a:rPr sz="2000" b="1" spc="10" dirty="0">
                <a:solidFill>
                  <a:srgbClr val="0000FF"/>
                </a:solidFill>
                <a:latin typeface="Arial"/>
                <a:cs typeface="Arial"/>
              </a:rPr>
              <a:t>C</a:t>
            </a:r>
            <a:r>
              <a:rPr sz="1950" b="1" spc="15" baseline="-21367" dirty="0">
                <a:solidFill>
                  <a:srgbClr val="0000FF"/>
                </a:solidFill>
                <a:latin typeface="Arial"/>
                <a:cs typeface="Arial"/>
              </a:rPr>
              <a:t>2</a:t>
            </a:r>
            <a:r>
              <a:rPr sz="2000" b="1" spc="10" dirty="0">
                <a:solidFill>
                  <a:srgbClr val="0000FF"/>
                </a:solidFill>
                <a:latin typeface="Arial"/>
                <a:cs typeface="Arial"/>
              </a:rPr>
              <a:t>H</a:t>
            </a:r>
            <a:r>
              <a:rPr sz="1950" b="1" spc="15" baseline="-21367" dirty="0">
                <a:solidFill>
                  <a:srgbClr val="0000FF"/>
                </a:solidFill>
                <a:latin typeface="Arial"/>
                <a:cs typeface="Arial"/>
              </a:rPr>
              <a:t>5</a:t>
            </a:r>
            <a:r>
              <a:rPr sz="2000" b="1" spc="10" dirty="0">
                <a:solidFill>
                  <a:srgbClr val="0000FF"/>
                </a:solidFill>
                <a:latin typeface="Arial"/>
                <a:cs typeface="Arial"/>
              </a:rPr>
              <a:t>OH </a:t>
            </a:r>
            <a:r>
              <a:rPr sz="2000" b="1" dirty="0">
                <a:solidFill>
                  <a:srgbClr val="0000FF"/>
                </a:solidFill>
                <a:latin typeface="Arial"/>
                <a:cs typeface="Arial"/>
              </a:rPr>
              <a:t>–</a:t>
            </a:r>
            <a:r>
              <a:rPr sz="2000" b="1" spc="-60" dirty="0">
                <a:solidFill>
                  <a:srgbClr val="0000FF"/>
                </a:solidFill>
                <a:latin typeface="Arial"/>
                <a:cs typeface="Arial"/>
              </a:rPr>
              <a:t> </a:t>
            </a:r>
            <a:r>
              <a:rPr sz="2000" b="1" dirty="0">
                <a:solidFill>
                  <a:srgbClr val="0000FF"/>
                </a:solidFill>
                <a:latin typeface="Arial"/>
                <a:cs typeface="Arial"/>
              </a:rPr>
              <a:t>Ethanol</a:t>
            </a:r>
            <a:endParaRPr sz="2000">
              <a:latin typeface="Arial"/>
              <a:cs typeface="Arial"/>
            </a:endParaRPr>
          </a:p>
          <a:p>
            <a:pPr marL="189865">
              <a:lnSpc>
                <a:spcPts val="2115"/>
              </a:lnSpc>
              <a:spcBef>
                <a:spcPts val="2105"/>
              </a:spcBef>
            </a:pPr>
            <a:r>
              <a:rPr sz="1800" b="1" spc="-5" dirty="0">
                <a:solidFill>
                  <a:srgbClr val="0000FF"/>
                </a:solidFill>
                <a:latin typeface="Arial"/>
                <a:cs typeface="Arial"/>
              </a:rPr>
              <a:t>H</a:t>
            </a:r>
            <a:endParaRPr sz="1800">
              <a:latin typeface="Arial"/>
              <a:cs typeface="Arial"/>
            </a:endParaRPr>
          </a:p>
          <a:p>
            <a:pPr marL="518795" algn="ctr">
              <a:lnSpc>
                <a:spcPts val="2345"/>
              </a:lnSpc>
            </a:pPr>
            <a:r>
              <a:rPr sz="2000" b="1" dirty="0">
                <a:solidFill>
                  <a:srgbClr val="0000FF"/>
                </a:solidFill>
                <a:latin typeface="Arial"/>
                <a:cs typeface="Arial"/>
              </a:rPr>
              <a:t>( Names end </a:t>
            </a:r>
            <a:r>
              <a:rPr sz="2000" b="1" spc="5" dirty="0">
                <a:solidFill>
                  <a:srgbClr val="0000FF"/>
                </a:solidFill>
                <a:latin typeface="Arial"/>
                <a:cs typeface="Arial"/>
              </a:rPr>
              <a:t>with </a:t>
            </a:r>
            <a:r>
              <a:rPr sz="2000" b="1" dirty="0">
                <a:solidFill>
                  <a:srgbClr val="0000FF"/>
                </a:solidFill>
                <a:latin typeface="Arial"/>
                <a:cs typeface="Arial"/>
              </a:rPr>
              <a:t>– al</a:t>
            </a:r>
            <a:r>
              <a:rPr sz="2000" b="1" spc="-180"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a:p>
            <a:pPr marL="189865">
              <a:lnSpc>
                <a:spcPts val="2150"/>
              </a:lnSpc>
            </a:pPr>
            <a:r>
              <a:rPr sz="1800" b="1" dirty="0">
                <a:solidFill>
                  <a:srgbClr val="0000FF"/>
                </a:solidFill>
                <a:latin typeface="Arial"/>
                <a:cs typeface="Arial"/>
              </a:rPr>
              <a:t>O</a:t>
            </a:r>
            <a:endParaRPr sz="1800">
              <a:latin typeface="Arial"/>
              <a:cs typeface="Arial"/>
            </a:endParaRPr>
          </a:p>
        </p:txBody>
      </p:sp>
      <p:sp>
        <p:nvSpPr>
          <p:cNvPr id="9" name="object 9"/>
          <p:cNvSpPr txBox="1"/>
          <p:nvPr/>
        </p:nvSpPr>
        <p:spPr>
          <a:xfrm>
            <a:off x="231140" y="3416934"/>
            <a:ext cx="3314065" cy="896619"/>
          </a:xfrm>
          <a:prstGeom prst="rect">
            <a:avLst/>
          </a:prstGeom>
        </p:spPr>
        <p:txBody>
          <a:bodyPr vert="horz" wrap="square" lIns="0" tIns="13335" rIns="0" bIns="0" rtlCol="0">
            <a:spAutoFit/>
          </a:bodyPr>
          <a:lstStyle/>
          <a:p>
            <a:pPr marL="12700">
              <a:lnSpc>
                <a:spcPct val="100000"/>
              </a:lnSpc>
              <a:spcBef>
                <a:spcPts val="105"/>
              </a:spcBef>
              <a:tabLst>
                <a:tab pos="1957070" algn="l"/>
                <a:tab pos="2955290" algn="l"/>
              </a:tabLst>
            </a:pPr>
            <a:r>
              <a:rPr sz="2000" b="1" spc="-5" dirty="0">
                <a:solidFill>
                  <a:srgbClr val="FF3300"/>
                </a:solidFill>
                <a:latin typeface="Arial"/>
                <a:cs typeface="Arial"/>
              </a:rPr>
              <a:t>iii)</a:t>
            </a:r>
            <a:r>
              <a:rPr sz="2000" b="1" spc="-110" dirty="0">
                <a:solidFill>
                  <a:srgbClr val="FF3300"/>
                </a:solidFill>
                <a:latin typeface="Arial"/>
                <a:cs typeface="Arial"/>
              </a:rPr>
              <a:t> </a:t>
            </a:r>
            <a:r>
              <a:rPr sz="2000" b="1" u="heavy" spc="-5" dirty="0">
                <a:solidFill>
                  <a:srgbClr val="FF3300"/>
                </a:solidFill>
                <a:uFill>
                  <a:solidFill>
                    <a:srgbClr val="FF3300"/>
                  </a:solidFill>
                </a:uFill>
                <a:latin typeface="Arial"/>
                <a:cs typeface="Arial"/>
              </a:rPr>
              <a:t>Aldehyde</a:t>
            </a:r>
            <a:r>
              <a:rPr sz="2000" b="1" u="heavy" spc="35"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t>
            </a:r>
            <a:r>
              <a:rPr sz="2000" b="1" dirty="0">
                <a:solidFill>
                  <a:srgbClr val="FF3300"/>
                </a:solidFill>
                <a:latin typeface="Arial"/>
                <a:cs typeface="Arial"/>
              </a:rPr>
              <a:t>	</a:t>
            </a:r>
            <a:r>
              <a:rPr sz="2000" b="1" dirty="0">
                <a:solidFill>
                  <a:srgbClr val="0000FF"/>
                </a:solidFill>
                <a:latin typeface="Arial"/>
                <a:cs typeface="Arial"/>
              </a:rPr>
              <a:t>-</a:t>
            </a:r>
            <a:r>
              <a:rPr sz="2000" b="1" spc="-10" dirty="0">
                <a:solidFill>
                  <a:srgbClr val="0000FF"/>
                </a:solidFill>
                <a:latin typeface="Arial"/>
                <a:cs typeface="Arial"/>
              </a:rPr>
              <a:t> </a:t>
            </a:r>
            <a:r>
              <a:rPr sz="2000" b="1" dirty="0">
                <a:solidFill>
                  <a:srgbClr val="0000FF"/>
                </a:solidFill>
                <a:latin typeface="Arial"/>
                <a:cs typeface="Arial"/>
              </a:rPr>
              <a:t>CHO	-</a:t>
            </a:r>
            <a:r>
              <a:rPr sz="2000" b="1" spc="-105" dirty="0">
                <a:solidFill>
                  <a:srgbClr val="0000FF"/>
                </a:solidFill>
                <a:latin typeface="Arial"/>
                <a:cs typeface="Arial"/>
              </a:rPr>
              <a:t> </a:t>
            </a:r>
            <a:r>
              <a:rPr sz="2000" b="1" dirty="0">
                <a:solidFill>
                  <a:srgbClr val="0000FF"/>
                </a:solidFill>
                <a:latin typeface="Arial"/>
                <a:cs typeface="Arial"/>
              </a:rPr>
              <a:t>C</a:t>
            </a:r>
            <a:endParaRPr sz="2000">
              <a:latin typeface="Arial"/>
              <a:cs typeface="Arial"/>
            </a:endParaRPr>
          </a:p>
          <a:p>
            <a:pPr>
              <a:lnSpc>
                <a:spcPct val="100000"/>
              </a:lnSpc>
              <a:spcBef>
                <a:spcPts val="40"/>
              </a:spcBef>
            </a:pPr>
            <a:endParaRPr sz="1750">
              <a:latin typeface="Arial"/>
              <a:cs typeface="Arial"/>
            </a:endParaRPr>
          </a:p>
          <a:p>
            <a:pPr marL="391795">
              <a:lnSpc>
                <a:spcPct val="100000"/>
              </a:lnSpc>
              <a:tabLst>
                <a:tab pos="2126615" algn="l"/>
              </a:tabLst>
            </a:pPr>
            <a:r>
              <a:rPr sz="2000" b="1" spc="-5" dirty="0">
                <a:solidFill>
                  <a:srgbClr val="0000FF"/>
                </a:solidFill>
                <a:latin typeface="Arial"/>
                <a:cs typeface="Arial"/>
              </a:rPr>
              <a:t>E</a:t>
            </a:r>
            <a:r>
              <a:rPr sz="2000" b="1" dirty="0">
                <a:solidFill>
                  <a:srgbClr val="0000FF"/>
                </a:solidFill>
                <a:latin typeface="Arial"/>
                <a:cs typeface="Arial"/>
              </a:rPr>
              <a:t>g</a:t>
            </a:r>
            <a:r>
              <a:rPr sz="2000" b="1" spc="-5" dirty="0">
                <a:solidFill>
                  <a:srgbClr val="0000FF"/>
                </a:solidFill>
                <a:latin typeface="Arial"/>
                <a:cs typeface="Arial"/>
              </a:rPr>
              <a:t> </a:t>
            </a:r>
            <a:r>
              <a:rPr sz="2000" b="1" dirty="0">
                <a:solidFill>
                  <a:srgbClr val="0000FF"/>
                </a:solidFill>
                <a:latin typeface="Arial"/>
                <a:cs typeface="Arial"/>
              </a:rPr>
              <a:t>:-</a:t>
            </a:r>
            <a:r>
              <a:rPr sz="2000" b="1" spc="-10" dirty="0">
                <a:solidFill>
                  <a:srgbClr val="0000FF"/>
                </a:solidFill>
                <a:latin typeface="Arial"/>
                <a:cs typeface="Arial"/>
              </a:rPr>
              <a:t> </a:t>
            </a:r>
            <a:r>
              <a:rPr sz="2000" b="1" dirty="0">
                <a:solidFill>
                  <a:srgbClr val="0000FF"/>
                </a:solidFill>
                <a:latin typeface="Arial"/>
                <a:cs typeface="Arial"/>
              </a:rPr>
              <a:t>H</a:t>
            </a:r>
            <a:r>
              <a:rPr sz="2000" b="1" spc="5" dirty="0">
                <a:solidFill>
                  <a:srgbClr val="0000FF"/>
                </a:solidFill>
                <a:latin typeface="Arial"/>
                <a:cs typeface="Arial"/>
              </a:rPr>
              <a:t>C</a:t>
            </a:r>
            <a:r>
              <a:rPr sz="2000" b="1" dirty="0">
                <a:solidFill>
                  <a:srgbClr val="0000FF"/>
                </a:solidFill>
                <a:latin typeface="Arial"/>
                <a:cs typeface="Arial"/>
              </a:rPr>
              <a:t>HO</a:t>
            </a:r>
            <a:r>
              <a:rPr sz="2000" b="1" spc="-20" dirty="0">
                <a:solidFill>
                  <a:srgbClr val="0000FF"/>
                </a:solidFill>
                <a:latin typeface="Arial"/>
                <a:cs typeface="Arial"/>
              </a:rPr>
              <a:t> </a:t>
            </a:r>
            <a:r>
              <a:rPr sz="2000" b="1" dirty="0">
                <a:solidFill>
                  <a:srgbClr val="0000FF"/>
                </a:solidFill>
                <a:latin typeface="Arial"/>
                <a:cs typeface="Arial"/>
              </a:rPr>
              <a:t>–	Methanal,</a:t>
            </a:r>
            <a:endParaRPr sz="2000">
              <a:latin typeface="Arial"/>
              <a:cs typeface="Arial"/>
            </a:endParaRPr>
          </a:p>
        </p:txBody>
      </p:sp>
      <p:sp>
        <p:nvSpPr>
          <p:cNvPr id="10" name="object 10"/>
          <p:cNvSpPr txBox="1"/>
          <p:nvPr/>
        </p:nvSpPr>
        <p:spPr>
          <a:xfrm>
            <a:off x="3699425" y="3982592"/>
            <a:ext cx="2443480" cy="330835"/>
          </a:xfrm>
          <a:prstGeom prst="rect">
            <a:avLst/>
          </a:prstGeom>
        </p:spPr>
        <p:txBody>
          <a:bodyPr vert="horz" wrap="square" lIns="0" tIns="12700" rIns="0" bIns="0" rtlCol="0">
            <a:spAutoFit/>
          </a:bodyPr>
          <a:lstStyle/>
          <a:p>
            <a:pPr marL="38100">
              <a:lnSpc>
                <a:spcPct val="100000"/>
              </a:lnSpc>
              <a:spcBef>
                <a:spcPts val="100"/>
              </a:spcBef>
              <a:tabLst>
                <a:tab pos="1205230" algn="l"/>
                <a:tab pos="1485265" algn="l"/>
              </a:tabLst>
            </a:pP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CHO	</a:t>
            </a:r>
            <a:r>
              <a:rPr sz="2000" b="1" dirty="0">
                <a:solidFill>
                  <a:srgbClr val="0000FF"/>
                </a:solidFill>
                <a:latin typeface="Arial"/>
                <a:cs typeface="Arial"/>
              </a:rPr>
              <a:t>–	Ethanal</a:t>
            </a:r>
            <a:endParaRPr sz="2000">
              <a:latin typeface="Arial"/>
              <a:cs typeface="Arial"/>
            </a:endParaRPr>
          </a:p>
        </p:txBody>
      </p:sp>
      <p:sp>
        <p:nvSpPr>
          <p:cNvPr id="11" name="object 11"/>
          <p:cNvSpPr txBox="1"/>
          <p:nvPr/>
        </p:nvSpPr>
        <p:spPr>
          <a:xfrm>
            <a:off x="205740" y="4572380"/>
            <a:ext cx="8719820" cy="625475"/>
          </a:xfrm>
          <a:prstGeom prst="rect">
            <a:avLst/>
          </a:prstGeom>
        </p:spPr>
        <p:txBody>
          <a:bodyPr vert="horz" wrap="square" lIns="0" tIns="31115" rIns="0" bIns="0" rtlCol="0">
            <a:spAutoFit/>
          </a:bodyPr>
          <a:lstStyle/>
          <a:p>
            <a:pPr marL="455295" marR="30480" indent="-417830">
              <a:lnSpc>
                <a:spcPts val="2320"/>
              </a:lnSpc>
              <a:spcBef>
                <a:spcPts val="245"/>
              </a:spcBef>
              <a:tabLst>
                <a:tab pos="2386330" algn="l"/>
                <a:tab pos="2726055" algn="l"/>
                <a:tab pos="3781425" algn="l"/>
                <a:tab pos="3991610" algn="l"/>
                <a:tab pos="4285615" algn="l"/>
                <a:tab pos="4568825" algn="l"/>
                <a:tab pos="5214620" algn="l"/>
                <a:tab pos="6143625" algn="l"/>
                <a:tab pos="7357109" algn="l"/>
                <a:tab pos="7581265" algn="l"/>
              </a:tabLst>
            </a:pPr>
            <a:r>
              <a:rPr sz="2000" b="1" spc="-10" dirty="0">
                <a:solidFill>
                  <a:srgbClr val="FF3300"/>
                </a:solidFill>
                <a:latin typeface="Arial"/>
                <a:cs typeface="Arial"/>
              </a:rPr>
              <a:t>iv) </a:t>
            </a:r>
            <a:r>
              <a:rPr sz="2000" b="1" u="heavy" spc="-5" dirty="0">
                <a:solidFill>
                  <a:srgbClr val="FF3300"/>
                </a:solidFill>
                <a:uFill>
                  <a:solidFill>
                    <a:srgbClr val="FF3300"/>
                  </a:solidFill>
                </a:uFill>
                <a:latin typeface="Arial"/>
                <a:cs typeface="Arial"/>
              </a:rPr>
              <a:t>Carboxylic</a:t>
            </a:r>
            <a:r>
              <a:rPr sz="2000" b="1" u="heavy" spc="35"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acid</a:t>
            </a:r>
            <a:r>
              <a:rPr sz="2000" b="1" u="heavy" spc="-5" dirty="0">
                <a:solidFill>
                  <a:srgbClr val="FF3300"/>
                </a:solidFill>
                <a:uFill>
                  <a:solidFill>
                    <a:srgbClr val="FF3300"/>
                  </a:solidFill>
                </a:uFill>
                <a:latin typeface="Arial"/>
                <a:cs typeface="Arial"/>
              </a:rPr>
              <a:t> </a:t>
            </a:r>
            <a:r>
              <a:rPr sz="2000" b="1" u="heavy" spc="5" dirty="0">
                <a:solidFill>
                  <a:srgbClr val="FF3300"/>
                </a:solidFill>
                <a:uFill>
                  <a:solidFill>
                    <a:srgbClr val="FF3300"/>
                  </a:solidFill>
                </a:uFill>
                <a:latin typeface="Arial"/>
                <a:cs typeface="Arial"/>
              </a:rPr>
              <a:t>:-</a:t>
            </a:r>
            <a:r>
              <a:rPr sz="2000" b="1" spc="5" dirty="0">
                <a:solidFill>
                  <a:srgbClr val="FF3300"/>
                </a:solidFill>
                <a:latin typeface="Arial"/>
                <a:cs typeface="Arial"/>
              </a:rPr>
              <a:t>	</a:t>
            </a:r>
            <a:r>
              <a:rPr sz="2000" b="1" dirty="0">
                <a:solidFill>
                  <a:srgbClr val="0000FF"/>
                </a:solidFill>
                <a:latin typeface="Arial"/>
                <a:cs typeface="Arial"/>
              </a:rPr>
              <a:t>-</a:t>
            </a:r>
            <a:r>
              <a:rPr sz="2000" b="1" spc="-15" dirty="0">
                <a:solidFill>
                  <a:srgbClr val="0000FF"/>
                </a:solidFill>
                <a:latin typeface="Arial"/>
                <a:cs typeface="Arial"/>
              </a:rPr>
              <a:t> </a:t>
            </a:r>
            <a:r>
              <a:rPr sz="2000" b="1" dirty="0">
                <a:solidFill>
                  <a:srgbClr val="0000FF"/>
                </a:solidFill>
                <a:latin typeface="Arial"/>
                <a:cs typeface="Arial"/>
              </a:rPr>
              <a:t>COOH		-	</a:t>
            </a:r>
            <a:r>
              <a:rPr sz="2000" b="1">
                <a:solidFill>
                  <a:srgbClr val="0000FF"/>
                </a:solidFill>
                <a:latin typeface="Arial"/>
                <a:cs typeface="Arial"/>
              </a:rPr>
              <a:t>C</a:t>
            </a:r>
            <a:r>
              <a:rPr sz="2000" b="1" spc="-10">
                <a:solidFill>
                  <a:srgbClr val="0000FF"/>
                </a:solidFill>
                <a:latin typeface="Arial"/>
                <a:cs typeface="Arial"/>
              </a:rPr>
              <a:t> </a:t>
            </a:r>
            <a:r>
              <a:rPr sz="2000" b="1" smtClean="0">
                <a:solidFill>
                  <a:srgbClr val="0000FF"/>
                </a:solidFill>
                <a:latin typeface="Arial"/>
                <a:cs typeface="Arial"/>
              </a:rPr>
              <a:t>-</a:t>
            </a:r>
            <a:r>
              <a:rPr sz="2000" b="1" spc="-10" smtClean="0">
                <a:solidFill>
                  <a:srgbClr val="0000FF"/>
                </a:solidFill>
                <a:latin typeface="Arial"/>
                <a:cs typeface="Arial"/>
              </a:rPr>
              <a:t> </a:t>
            </a:r>
            <a:r>
              <a:rPr sz="2000" b="1" dirty="0">
                <a:solidFill>
                  <a:srgbClr val="0000FF"/>
                </a:solidFill>
                <a:latin typeface="Arial"/>
                <a:cs typeface="Arial"/>
              </a:rPr>
              <a:t>OH	(Names end</a:t>
            </a:r>
            <a:r>
              <a:rPr sz="2000" b="1" spc="-25" dirty="0">
                <a:solidFill>
                  <a:srgbClr val="0000FF"/>
                </a:solidFill>
                <a:latin typeface="Arial"/>
                <a:cs typeface="Arial"/>
              </a:rPr>
              <a:t> </a:t>
            </a:r>
            <a:r>
              <a:rPr sz="2000" b="1" spc="5" dirty="0">
                <a:solidFill>
                  <a:srgbClr val="0000FF"/>
                </a:solidFill>
                <a:latin typeface="Arial"/>
                <a:cs typeface="Arial"/>
              </a:rPr>
              <a:t>with</a:t>
            </a:r>
            <a:r>
              <a:rPr sz="2000" b="1" spc="-25" dirty="0">
                <a:solidFill>
                  <a:srgbClr val="0000FF"/>
                </a:solidFill>
                <a:latin typeface="Arial"/>
                <a:cs typeface="Arial"/>
              </a:rPr>
              <a:t> </a:t>
            </a:r>
            <a:r>
              <a:rPr sz="2000" b="1" dirty="0">
                <a:solidFill>
                  <a:srgbClr val="0000FF"/>
                </a:solidFill>
                <a:latin typeface="Arial"/>
                <a:cs typeface="Arial"/>
              </a:rPr>
              <a:t>–	oic acid</a:t>
            </a:r>
            <a:r>
              <a:rPr sz="2000" b="1" spc="-114" dirty="0">
                <a:solidFill>
                  <a:srgbClr val="0000FF"/>
                </a:solidFill>
                <a:latin typeface="Arial"/>
                <a:cs typeface="Arial"/>
              </a:rPr>
              <a:t> </a:t>
            </a:r>
            <a:r>
              <a:rPr sz="2000" b="1" dirty="0">
                <a:solidFill>
                  <a:srgbClr val="0000FF"/>
                </a:solidFill>
                <a:latin typeface="Arial"/>
                <a:cs typeface="Arial"/>
              </a:rPr>
              <a:t>)  Eg :-</a:t>
            </a:r>
            <a:r>
              <a:rPr sz="2000" b="1" spc="-10" dirty="0">
                <a:solidFill>
                  <a:srgbClr val="0000FF"/>
                </a:solidFill>
                <a:latin typeface="Arial"/>
                <a:cs typeface="Arial"/>
              </a:rPr>
              <a:t> </a:t>
            </a:r>
            <a:r>
              <a:rPr sz="2000" b="1" dirty="0">
                <a:solidFill>
                  <a:srgbClr val="0000FF"/>
                </a:solidFill>
                <a:latin typeface="Arial"/>
                <a:cs typeface="Arial"/>
              </a:rPr>
              <a:t>HCOOH</a:t>
            </a:r>
            <a:r>
              <a:rPr sz="2000" b="1" spc="-30" dirty="0">
                <a:solidFill>
                  <a:srgbClr val="0000FF"/>
                </a:solidFill>
                <a:latin typeface="Arial"/>
                <a:cs typeface="Arial"/>
              </a:rPr>
              <a:t> </a:t>
            </a:r>
            <a:r>
              <a:rPr sz="2000" b="1" dirty="0">
                <a:solidFill>
                  <a:srgbClr val="0000FF"/>
                </a:solidFill>
                <a:latin typeface="Arial"/>
                <a:cs typeface="Arial"/>
              </a:rPr>
              <a:t>–	Methanoic	acid,	</a:t>
            </a: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COOH</a:t>
            </a:r>
            <a:r>
              <a:rPr sz="2000" b="1" spc="-15" dirty="0">
                <a:solidFill>
                  <a:srgbClr val="0000FF"/>
                </a:solidFill>
                <a:latin typeface="Arial"/>
                <a:cs typeface="Arial"/>
              </a:rPr>
              <a:t> </a:t>
            </a:r>
            <a:r>
              <a:rPr sz="2000" b="1" dirty="0">
                <a:solidFill>
                  <a:srgbClr val="0000FF"/>
                </a:solidFill>
                <a:latin typeface="Arial"/>
                <a:cs typeface="Arial"/>
              </a:rPr>
              <a:t>–	Ethanoic	acid</a:t>
            </a:r>
            <a:endParaRPr sz="2000">
              <a:latin typeface="Arial"/>
              <a:cs typeface="Arial"/>
            </a:endParaRPr>
          </a:p>
        </p:txBody>
      </p:sp>
      <p:sp>
        <p:nvSpPr>
          <p:cNvPr id="12" name="object 12"/>
          <p:cNvSpPr txBox="1"/>
          <p:nvPr/>
        </p:nvSpPr>
        <p:spPr>
          <a:xfrm>
            <a:off x="299720" y="5456326"/>
            <a:ext cx="2166620" cy="331470"/>
          </a:xfrm>
          <a:prstGeom prst="rect">
            <a:avLst/>
          </a:prstGeom>
        </p:spPr>
        <p:txBody>
          <a:bodyPr vert="horz" wrap="square" lIns="0" tIns="13335" rIns="0" bIns="0" rtlCol="0">
            <a:spAutoFit/>
          </a:bodyPr>
          <a:lstStyle/>
          <a:p>
            <a:pPr marL="12700">
              <a:lnSpc>
                <a:spcPct val="100000"/>
              </a:lnSpc>
              <a:spcBef>
                <a:spcPts val="105"/>
              </a:spcBef>
              <a:tabLst>
                <a:tab pos="1617345" algn="l"/>
              </a:tabLst>
            </a:pPr>
            <a:r>
              <a:rPr sz="2000" b="1" spc="-10" dirty="0">
                <a:solidFill>
                  <a:srgbClr val="FF3300"/>
                </a:solidFill>
                <a:latin typeface="Arial"/>
                <a:cs typeface="Arial"/>
              </a:rPr>
              <a:t>v)</a:t>
            </a:r>
            <a:r>
              <a:rPr sz="2000" b="1" spc="15" dirty="0">
                <a:solidFill>
                  <a:srgbClr val="FF3300"/>
                </a:solidFill>
                <a:latin typeface="Arial"/>
                <a:cs typeface="Arial"/>
              </a:rPr>
              <a:t> </a:t>
            </a:r>
            <a:r>
              <a:rPr sz="2000" b="1" u="heavy" dirty="0">
                <a:solidFill>
                  <a:srgbClr val="FF3300"/>
                </a:solidFill>
                <a:uFill>
                  <a:solidFill>
                    <a:srgbClr val="FF3300"/>
                  </a:solidFill>
                </a:uFill>
                <a:latin typeface="Arial"/>
                <a:cs typeface="Arial"/>
              </a:rPr>
              <a:t>Ketone</a:t>
            </a:r>
            <a:r>
              <a:rPr sz="2000" b="1" u="heavy" spc="-25"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t>
            </a:r>
            <a:r>
              <a:rPr sz="2000" b="1" dirty="0">
                <a:solidFill>
                  <a:srgbClr val="FF3300"/>
                </a:solidFill>
                <a:latin typeface="Arial"/>
                <a:cs typeface="Arial"/>
              </a:rPr>
              <a:t>	</a:t>
            </a:r>
            <a:r>
              <a:rPr sz="2000" b="1" dirty="0">
                <a:solidFill>
                  <a:srgbClr val="0000FF"/>
                </a:solidFill>
                <a:latin typeface="Arial"/>
                <a:cs typeface="Arial"/>
              </a:rPr>
              <a:t>-</a:t>
            </a:r>
            <a:r>
              <a:rPr sz="2000" b="1" spc="-85" dirty="0">
                <a:solidFill>
                  <a:srgbClr val="0000FF"/>
                </a:solidFill>
                <a:latin typeface="Arial"/>
                <a:cs typeface="Arial"/>
              </a:rPr>
              <a:t> </a:t>
            </a:r>
            <a:r>
              <a:rPr sz="2000" b="1" dirty="0">
                <a:solidFill>
                  <a:srgbClr val="0000FF"/>
                </a:solidFill>
                <a:latin typeface="Arial"/>
                <a:cs typeface="Arial"/>
              </a:rPr>
              <a:t>CO</a:t>
            </a:r>
            <a:endParaRPr sz="2000">
              <a:latin typeface="Arial"/>
              <a:cs typeface="Arial"/>
            </a:endParaRPr>
          </a:p>
        </p:txBody>
      </p:sp>
      <p:sp>
        <p:nvSpPr>
          <p:cNvPr id="13" name="object 13"/>
          <p:cNvSpPr txBox="1"/>
          <p:nvPr/>
        </p:nvSpPr>
        <p:spPr>
          <a:xfrm>
            <a:off x="2998977" y="5456326"/>
            <a:ext cx="3701415" cy="919480"/>
          </a:xfrm>
          <a:prstGeom prst="rect">
            <a:avLst/>
          </a:prstGeom>
        </p:spPr>
        <p:txBody>
          <a:bodyPr vert="horz" wrap="square" lIns="0" tIns="13335" rIns="0" bIns="0" rtlCol="0">
            <a:spAutoFit/>
          </a:bodyPr>
          <a:lstStyle/>
          <a:p>
            <a:pPr marL="12700">
              <a:lnSpc>
                <a:spcPts val="2360"/>
              </a:lnSpc>
              <a:spcBef>
                <a:spcPts val="105"/>
              </a:spcBef>
              <a:tabLst>
                <a:tab pos="783590" algn="l"/>
              </a:tabLst>
            </a:pPr>
            <a:r>
              <a:rPr sz="2000" b="1" dirty="0">
                <a:solidFill>
                  <a:srgbClr val="0000FF"/>
                </a:solidFill>
                <a:latin typeface="Arial"/>
                <a:cs typeface="Arial"/>
              </a:rPr>
              <a:t>-</a:t>
            </a:r>
            <a:r>
              <a:rPr sz="2000" b="1" spc="-15" dirty="0">
                <a:solidFill>
                  <a:srgbClr val="0000FF"/>
                </a:solidFill>
                <a:latin typeface="Arial"/>
                <a:cs typeface="Arial"/>
              </a:rPr>
              <a:t> </a:t>
            </a:r>
            <a:r>
              <a:rPr sz="2000" b="1" dirty="0">
                <a:solidFill>
                  <a:srgbClr val="0000FF"/>
                </a:solidFill>
                <a:latin typeface="Arial"/>
                <a:cs typeface="Arial"/>
              </a:rPr>
              <a:t>C</a:t>
            </a:r>
            <a:r>
              <a:rPr sz="2000" b="1" spc="-10" dirty="0">
                <a:solidFill>
                  <a:srgbClr val="0000FF"/>
                </a:solidFill>
                <a:latin typeface="Arial"/>
                <a:cs typeface="Arial"/>
              </a:rPr>
              <a:t> </a:t>
            </a:r>
            <a:r>
              <a:rPr sz="2000" b="1" dirty="0">
                <a:solidFill>
                  <a:srgbClr val="0000FF"/>
                </a:solidFill>
                <a:latin typeface="Arial"/>
                <a:cs typeface="Arial"/>
              </a:rPr>
              <a:t>-	(Names end </a:t>
            </a:r>
            <a:r>
              <a:rPr sz="2000" b="1" spc="5" dirty="0">
                <a:solidFill>
                  <a:srgbClr val="0000FF"/>
                </a:solidFill>
                <a:latin typeface="Arial"/>
                <a:cs typeface="Arial"/>
              </a:rPr>
              <a:t>with </a:t>
            </a:r>
            <a:r>
              <a:rPr sz="2000" b="1" dirty="0">
                <a:solidFill>
                  <a:srgbClr val="0000FF"/>
                </a:solidFill>
                <a:latin typeface="Arial"/>
                <a:cs typeface="Arial"/>
              </a:rPr>
              <a:t>– one</a:t>
            </a:r>
            <a:r>
              <a:rPr sz="2000" b="1" spc="-170"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a:p>
            <a:pPr marL="177165" marR="3317875" indent="-12700">
              <a:lnSpc>
                <a:spcPts val="2320"/>
              </a:lnSpc>
              <a:spcBef>
                <a:spcPts val="100"/>
              </a:spcBef>
            </a:pPr>
            <a:r>
              <a:rPr sz="2000" b="1" spc="-5" dirty="0">
                <a:solidFill>
                  <a:srgbClr val="0000FF"/>
                </a:solidFill>
                <a:latin typeface="Arial"/>
                <a:cs typeface="Arial"/>
              </a:rPr>
              <a:t>II  </a:t>
            </a:r>
            <a:r>
              <a:rPr sz="2000" b="1" dirty="0">
                <a:solidFill>
                  <a:srgbClr val="0000FF"/>
                </a:solidFill>
                <a:latin typeface="Arial"/>
                <a:cs typeface="Arial"/>
              </a:rPr>
              <a:t>O</a:t>
            </a:r>
            <a:endParaRPr sz="2000">
              <a:latin typeface="Arial"/>
              <a:cs typeface="Arial"/>
            </a:endParaRPr>
          </a:p>
        </p:txBody>
      </p:sp>
      <p:sp>
        <p:nvSpPr>
          <p:cNvPr id="14" name="object 14"/>
          <p:cNvSpPr txBox="1"/>
          <p:nvPr/>
        </p:nvSpPr>
        <p:spPr>
          <a:xfrm>
            <a:off x="623316" y="6340551"/>
            <a:ext cx="3765550" cy="330835"/>
          </a:xfrm>
          <a:prstGeom prst="rect">
            <a:avLst/>
          </a:prstGeom>
        </p:spPr>
        <p:txBody>
          <a:bodyPr vert="horz" wrap="square" lIns="0" tIns="12700" rIns="0" bIns="0" rtlCol="0">
            <a:spAutoFit/>
          </a:bodyPr>
          <a:lstStyle/>
          <a:p>
            <a:pPr marL="38100">
              <a:lnSpc>
                <a:spcPct val="100000"/>
              </a:lnSpc>
              <a:spcBef>
                <a:spcPts val="100"/>
              </a:spcBef>
            </a:pPr>
            <a:r>
              <a:rPr sz="2000" b="1" dirty="0">
                <a:solidFill>
                  <a:srgbClr val="0000FF"/>
                </a:solidFill>
                <a:latin typeface="Arial"/>
                <a:cs typeface="Arial"/>
              </a:rPr>
              <a:t>Eg :- </a:t>
            </a: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COCH</a:t>
            </a:r>
            <a:r>
              <a:rPr sz="1950" b="1" spc="7" baseline="-21367" dirty="0">
                <a:solidFill>
                  <a:srgbClr val="0000FF"/>
                </a:solidFill>
                <a:latin typeface="Arial"/>
                <a:cs typeface="Arial"/>
              </a:rPr>
              <a:t>3 </a:t>
            </a:r>
            <a:r>
              <a:rPr sz="2000" b="1" dirty="0">
                <a:solidFill>
                  <a:srgbClr val="0000FF"/>
                </a:solidFill>
                <a:latin typeface="Arial"/>
                <a:cs typeface="Arial"/>
              </a:rPr>
              <a:t>– Propanone</a:t>
            </a:r>
            <a:r>
              <a:rPr sz="2000" b="1" spc="-285"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p:txBody>
      </p:sp>
      <p:sp>
        <p:nvSpPr>
          <p:cNvPr id="15" name="object 15"/>
          <p:cNvSpPr txBox="1"/>
          <p:nvPr/>
        </p:nvSpPr>
        <p:spPr>
          <a:xfrm>
            <a:off x="4521376" y="6340551"/>
            <a:ext cx="2873375" cy="330835"/>
          </a:xfrm>
          <a:prstGeom prst="rect">
            <a:avLst/>
          </a:prstGeom>
        </p:spPr>
        <p:txBody>
          <a:bodyPr vert="horz" wrap="square" lIns="0" tIns="12700" rIns="0" bIns="0" rtlCol="0">
            <a:spAutoFit/>
          </a:bodyPr>
          <a:lstStyle/>
          <a:p>
            <a:pPr marL="38100">
              <a:lnSpc>
                <a:spcPct val="100000"/>
              </a:lnSpc>
              <a:spcBef>
                <a:spcPts val="100"/>
              </a:spcBef>
            </a:pP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COC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 </a:t>
            </a:r>
            <a:r>
              <a:rPr sz="2000" b="1" dirty="0">
                <a:solidFill>
                  <a:srgbClr val="0000FF"/>
                </a:solidFill>
                <a:latin typeface="Arial"/>
                <a:cs typeface="Arial"/>
              </a:rPr>
              <a:t>-</a:t>
            </a:r>
            <a:r>
              <a:rPr sz="2000" b="1" spc="-260" dirty="0">
                <a:solidFill>
                  <a:srgbClr val="0000FF"/>
                </a:solidFill>
                <a:latin typeface="Arial"/>
                <a:cs typeface="Arial"/>
              </a:rPr>
              <a:t> </a:t>
            </a:r>
            <a:r>
              <a:rPr sz="2000" b="1" dirty="0">
                <a:solidFill>
                  <a:srgbClr val="0000FF"/>
                </a:solidFill>
                <a:latin typeface="Arial"/>
                <a:cs typeface="Arial"/>
              </a:rPr>
              <a:t>Butanone</a:t>
            </a:r>
            <a:endParaRPr sz="2000">
              <a:latin typeface="Arial"/>
              <a:cs typeface="Arial"/>
            </a:endParaRPr>
          </a:p>
        </p:txBody>
      </p:sp>
      <p:sp>
        <p:nvSpPr>
          <p:cNvPr id="16" name="object 16"/>
          <p:cNvSpPr/>
          <p:nvPr/>
        </p:nvSpPr>
        <p:spPr>
          <a:xfrm>
            <a:off x="3657600" y="3352800"/>
            <a:ext cx="228600" cy="152400"/>
          </a:xfrm>
          <a:custGeom>
            <a:avLst/>
            <a:gdLst/>
            <a:ahLst/>
            <a:cxnLst/>
            <a:rect l="l" t="t" r="r" b="b"/>
            <a:pathLst>
              <a:path w="228600" h="152400">
                <a:moveTo>
                  <a:pt x="228600" y="0"/>
                </a:moveTo>
                <a:lnTo>
                  <a:pt x="0" y="152400"/>
                </a:lnTo>
              </a:path>
            </a:pathLst>
          </a:custGeom>
          <a:ln w="25400">
            <a:solidFill>
              <a:srgbClr val="0000FF"/>
            </a:solidFill>
          </a:ln>
        </p:spPr>
        <p:txBody>
          <a:bodyPr wrap="square" lIns="0" tIns="0" rIns="0" bIns="0" rtlCol="0"/>
          <a:lstStyle/>
          <a:p>
            <a:endParaRPr/>
          </a:p>
        </p:txBody>
      </p:sp>
      <p:sp>
        <p:nvSpPr>
          <p:cNvPr id="17" name="object 17"/>
          <p:cNvSpPr/>
          <p:nvPr/>
        </p:nvSpPr>
        <p:spPr>
          <a:xfrm>
            <a:off x="3581400" y="3657600"/>
            <a:ext cx="304800" cy="228600"/>
          </a:xfrm>
          <a:custGeom>
            <a:avLst/>
            <a:gdLst/>
            <a:ahLst/>
            <a:cxnLst/>
            <a:rect l="l" t="t" r="r" b="b"/>
            <a:pathLst>
              <a:path w="304800" h="228600">
                <a:moveTo>
                  <a:pt x="76200" y="0"/>
                </a:moveTo>
                <a:lnTo>
                  <a:pt x="304800" y="152400"/>
                </a:lnTo>
              </a:path>
              <a:path w="304800" h="228600">
                <a:moveTo>
                  <a:pt x="0" y="76200"/>
                </a:moveTo>
                <a:lnTo>
                  <a:pt x="228600" y="228600"/>
                </a:lnTo>
              </a:path>
            </a:pathLst>
          </a:custGeom>
          <a:ln w="25400">
            <a:solidFill>
              <a:srgbClr val="0000F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5880" rIns="0" bIns="0" rtlCol="0">
            <a:spAutoFit/>
          </a:bodyPr>
          <a:lstStyle/>
          <a:p>
            <a:pPr marL="13970" marR="391160" algn="ctr">
              <a:lnSpc>
                <a:spcPct val="100000"/>
              </a:lnSpc>
              <a:spcBef>
                <a:spcPts val="440"/>
              </a:spcBef>
            </a:pPr>
            <a:r>
              <a:rPr spc="90" dirty="0"/>
              <a:t>Homologues</a:t>
            </a:r>
            <a:r>
              <a:rPr spc="-190" dirty="0"/>
              <a:t> </a:t>
            </a:r>
            <a:r>
              <a:rPr spc="325" dirty="0"/>
              <a:t>series</a:t>
            </a:r>
          </a:p>
          <a:p>
            <a:pPr marL="39370" marR="17780" indent="276860">
              <a:lnSpc>
                <a:spcPct val="96800"/>
              </a:lnSpc>
              <a:spcBef>
                <a:spcPts val="229"/>
              </a:spcBef>
            </a:pPr>
            <a:r>
              <a:rPr sz="2000" dirty="0">
                <a:solidFill>
                  <a:srgbClr val="0000FF"/>
                </a:solidFill>
              </a:rPr>
              <a:t>Homologus series is a group </a:t>
            </a:r>
            <a:r>
              <a:rPr sz="2000" spc="-5" dirty="0">
                <a:solidFill>
                  <a:srgbClr val="0000FF"/>
                </a:solidFill>
              </a:rPr>
              <a:t>of </a:t>
            </a:r>
            <a:r>
              <a:rPr sz="2000" dirty="0">
                <a:solidFill>
                  <a:srgbClr val="0000FF"/>
                </a:solidFill>
              </a:rPr>
              <a:t>carbon compounds </a:t>
            </a:r>
            <a:r>
              <a:rPr sz="2000" spc="-5" dirty="0">
                <a:solidFill>
                  <a:srgbClr val="0000FF"/>
                </a:solidFill>
              </a:rPr>
              <a:t>having similar  </a:t>
            </a:r>
            <a:r>
              <a:rPr sz="2000" dirty="0">
                <a:solidFill>
                  <a:srgbClr val="0000FF"/>
                </a:solidFill>
              </a:rPr>
              <a:t>structures, </a:t>
            </a:r>
            <a:r>
              <a:rPr sz="2000" spc="-5" dirty="0">
                <a:solidFill>
                  <a:srgbClr val="0000FF"/>
                </a:solidFill>
              </a:rPr>
              <a:t>similar </a:t>
            </a:r>
            <a:r>
              <a:rPr sz="2000" dirty="0">
                <a:solidFill>
                  <a:srgbClr val="0000FF"/>
                </a:solidFill>
              </a:rPr>
              <a:t>chemical properties and </a:t>
            </a:r>
            <a:r>
              <a:rPr sz="2000" spc="10" dirty="0">
                <a:solidFill>
                  <a:srgbClr val="0000FF"/>
                </a:solidFill>
              </a:rPr>
              <a:t>whose </a:t>
            </a:r>
            <a:r>
              <a:rPr sz="2000" spc="-5" dirty="0">
                <a:solidFill>
                  <a:srgbClr val="0000FF"/>
                </a:solidFill>
              </a:rPr>
              <a:t>successive</a:t>
            </a:r>
            <a:r>
              <a:rPr sz="2000" spc="-204" dirty="0">
                <a:solidFill>
                  <a:srgbClr val="0000FF"/>
                </a:solidFill>
              </a:rPr>
              <a:t> </a:t>
            </a:r>
            <a:r>
              <a:rPr sz="2000" dirty="0">
                <a:solidFill>
                  <a:srgbClr val="0000FF"/>
                </a:solidFill>
              </a:rPr>
              <a:t>members  differ by a </a:t>
            </a:r>
            <a:r>
              <a:rPr sz="2000" dirty="0"/>
              <a:t>– </a:t>
            </a:r>
            <a:r>
              <a:rPr sz="2000" spc="10" dirty="0"/>
              <a:t>CH</a:t>
            </a:r>
            <a:r>
              <a:rPr sz="1950" spc="15" baseline="-21367" dirty="0"/>
              <a:t>2 </a:t>
            </a:r>
            <a:r>
              <a:rPr sz="2000" dirty="0"/>
              <a:t>group. </a:t>
            </a:r>
            <a:r>
              <a:rPr sz="2000" dirty="0">
                <a:solidFill>
                  <a:srgbClr val="0000FF"/>
                </a:solidFill>
              </a:rPr>
              <a:t>Eg :- Alkanes, Alkenes,</a:t>
            </a:r>
            <a:r>
              <a:rPr sz="2000" spc="-385" dirty="0">
                <a:solidFill>
                  <a:srgbClr val="0000FF"/>
                </a:solidFill>
              </a:rPr>
              <a:t> </a:t>
            </a:r>
            <a:r>
              <a:rPr sz="2000" spc="-5" dirty="0">
                <a:solidFill>
                  <a:srgbClr val="0000FF"/>
                </a:solidFill>
              </a:rPr>
              <a:t>Alkynes </a:t>
            </a:r>
            <a:r>
              <a:rPr sz="2000" dirty="0">
                <a:solidFill>
                  <a:srgbClr val="0000FF"/>
                </a:solidFill>
              </a:rPr>
              <a:t>etc.</a:t>
            </a:r>
            <a:endParaRPr sz="2000"/>
          </a:p>
        </p:txBody>
      </p:sp>
      <p:sp>
        <p:nvSpPr>
          <p:cNvPr id="3" name="object 3"/>
          <p:cNvSpPr txBox="1"/>
          <p:nvPr/>
        </p:nvSpPr>
        <p:spPr>
          <a:xfrm>
            <a:off x="218440" y="1904745"/>
            <a:ext cx="8560435" cy="627380"/>
          </a:xfrm>
          <a:prstGeom prst="rect">
            <a:avLst/>
          </a:prstGeom>
        </p:spPr>
        <p:txBody>
          <a:bodyPr vert="horz" wrap="square" lIns="0" tIns="13335" rIns="0" bIns="0" rtlCol="0">
            <a:spAutoFit/>
          </a:bodyPr>
          <a:lstStyle/>
          <a:p>
            <a:pPr marL="293370">
              <a:lnSpc>
                <a:spcPts val="2365"/>
              </a:lnSpc>
              <a:spcBef>
                <a:spcPts val="105"/>
              </a:spcBef>
            </a:pPr>
            <a:r>
              <a:rPr sz="2000" b="1" u="heavy" dirty="0">
                <a:solidFill>
                  <a:srgbClr val="FF3300"/>
                </a:solidFill>
                <a:uFill>
                  <a:solidFill>
                    <a:srgbClr val="FF3300"/>
                  </a:solidFill>
                </a:uFill>
                <a:latin typeface="Arial"/>
                <a:cs typeface="Arial"/>
              </a:rPr>
              <a:t>Alkanes :-</a:t>
            </a:r>
            <a:r>
              <a:rPr sz="2000" b="1" dirty="0">
                <a:solidFill>
                  <a:srgbClr val="FF3300"/>
                </a:solidFill>
                <a:latin typeface="Arial"/>
                <a:cs typeface="Arial"/>
              </a:rPr>
              <a:t> </a:t>
            </a:r>
            <a:r>
              <a:rPr sz="2000" b="1" spc="-5" dirty="0">
                <a:solidFill>
                  <a:srgbClr val="0000FF"/>
                </a:solidFill>
                <a:latin typeface="Arial"/>
                <a:cs typeface="Arial"/>
              </a:rPr>
              <a:t>have </a:t>
            </a:r>
            <a:r>
              <a:rPr sz="2000" b="1" dirty="0">
                <a:solidFill>
                  <a:srgbClr val="0000FF"/>
                </a:solidFill>
                <a:latin typeface="Arial"/>
                <a:cs typeface="Arial"/>
              </a:rPr>
              <a:t>general molecular formula </a:t>
            </a:r>
            <a:r>
              <a:rPr sz="2000" b="1" spc="15" dirty="0">
                <a:solidFill>
                  <a:srgbClr val="FF3300"/>
                </a:solidFill>
                <a:latin typeface="Arial"/>
                <a:cs typeface="Arial"/>
              </a:rPr>
              <a:t>C</a:t>
            </a:r>
            <a:r>
              <a:rPr sz="1950" b="1" spc="22" baseline="-21367" dirty="0">
                <a:solidFill>
                  <a:srgbClr val="FF3300"/>
                </a:solidFill>
                <a:latin typeface="Arial"/>
                <a:cs typeface="Arial"/>
              </a:rPr>
              <a:t>n</a:t>
            </a:r>
            <a:r>
              <a:rPr sz="2000" b="1" spc="15" dirty="0">
                <a:solidFill>
                  <a:srgbClr val="FF3300"/>
                </a:solidFill>
                <a:latin typeface="Arial"/>
                <a:cs typeface="Arial"/>
              </a:rPr>
              <a:t>H</a:t>
            </a:r>
            <a:r>
              <a:rPr sz="1950" b="1" spc="22" baseline="-21367" dirty="0">
                <a:solidFill>
                  <a:srgbClr val="FF3300"/>
                </a:solidFill>
                <a:latin typeface="Arial"/>
                <a:cs typeface="Arial"/>
              </a:rPr>
              <a:t>2n+2 </a:t>
            </a:r>
            <a:r>
              <a:rPr sz="2000" b="1" dirty="0">
                <a:solidFill>
                  <a:srgbClr val="FF3300"/>
                </a:solidFill>
                <a:latin typeface="Arial"/>
                <a:cs typeface="Arial"/>
              </a:rPr>
              <a:t>. </a:t>
            </a:r>
            <a:r>
              <a:rPr sz="2000" b="1" dirty="0">
                <a:solidFill>
                  <a:srgbClr val="0000FF"/>
                </a:solidFill>
                <a:latin typeface="Arial"/>
                <a:cs typeface="Arial"/>
              </a:rPr>
              <a:t>Their names</a:t>
            </a:r>
            <a:r>
              <a:rPr sz="2000" b="1" spc="-195" dirty="0">
                <a:solidFill>
                  <a:srgbClr val="0000FF"/>
                </a:solidFill>
                <a:latin typeface="Arial"/>
                <a:cs typeface="Arial"/>
              </a:rPr>
              <a:t> </a:t>
            </a:r>
            <a:r>
              <a:rPr sz="2000" b="1" dirty="0">
                <a:solidFill>
                  <a:srgbClr val="0000FF"/>
                </a:solidFill>
                <a:latin typeface="Arial"/>
                <a:cs typeface="Arial"/>
              </a:rPr>
              <a:t>end</a:t>
            </a:r>
            <a:endParaRPr sz="2000">
              <a:latin typeface="Arial"/>
              <a:cs typeface="Arial"/>
            </a:endParaRPr>
          </a:p>
          <a:p>
            <a:pPr marL="25400">
              <a:lnSpc>
                <a:spcPts val="2365"/>
              </a:lnSpc>
            </a:pPr>
            <a:r>
              <a:rPr sz="2000" b="1" dirty="0">
                <a:solidFill>
                  <a:srgbClr val="0000FF"/>
                </a:solidFill>
                <a:latin typeface="Arial"/>
                <a:cs typeface="Arial"/>
              </a:rPr>
              <a:t>with – ane and the members are as follows</a:t>
            </a:r>
            <a:r>
              <a:rPr sz="2000" b="1" spc="-200"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p:txBody>
      </p:sp>
      <p:sp>
        <p:nvSpPr>
          <p:cNvPr id="4" name="object 4"/>
          <p:cNvSpPr txBox="1"/>
          <p:nvPr/>
        </p:nvSpPr>
        <p:spPr>
          <a:xfrm>
            <a:off x="915416" y="2789047"/>
            <a:ext cx="1058545" cy="1510665"/>
          </a:xfrm>
          <a:prstGeom prst="rect">
            <a:avLst/>
          </a:prstGeom>
        </p:spPr>
        <p:txBody>
          <a:bodyPr vert="horz" wrap="square" lIns="0" tIns="22860" rIns="0" bIns="0" rtlCol="0">
            <a:spAutoFit/>
          </a:bodyPr>
          <a:lstStyle/>
          <a:p>
            <a:pPr marL="24765" marR="5080" indent="-12700">
              <a:lnSpc>
                <a:spcPct val="96800"/>
              </a:lnSpc>
              <a:spcBef>
                <a:spcPts val="180"/>
              </a:spcBef>
            </a:pPr>
            <a:r>
              <a:rPr sz="2000" b="1" dirty="0">
                <a:solidFill>
                  <a:srgbClr val="0000FF"/>
                </a:solidFill>
                <a:latin typeface="Arial"/>
                <a:cs typeface="Arial"/>
              </a:rPr>
              <a:t>Methane  Ethane  Propane  Butane  Pentane</a:t>
            </a:r>
            <a:endParaRPr sz="2000">
              <a:latin typeface="Arial"/>
              <a:cs typeface="Arial"/>
            </a:endParaRPr>
          </a:p>
        </p:txBody>
      </p:sp>
      <p:sp>
        <p:nvSpPr>
          <p:cNvPr id="5" name="object 5"/>
          <p:cNvSpPr txBox="1"/>
          <p:nvPr/>
        </p:nvSpPr>
        <p:spPr>
          <a:xfrm>
            <a:off x="2100326" y="2789047"/>
            <a:ext cx="896619" cy="1510665"/>
          </a:xfrm>
          <a:prstGeom prst="rect">
            <a:avLst/>
          </a:prstGeom>
        </p:spPr>
        <p:txBody>
          <a:bodyPr vert="horz" wrap="square" lIns="0" tIns="13335" rIns="0" bIns="0" rtlCol="0">
            <a:spAutoFit/>
          </a:bodyPr>
          <a:lstStyle/>
          <a:p>
            <a:pPr marL="222250" indent="-154305">
              <a:lnSpc>
                <a:spcPts val="2365"/>
              </a:lnSpc>
              <a:spcBef>
                <a:spcPts val="105"/>
              </a:spcBef>
              <a:buChar char="-"/>
              <a:tabLst>
                <a:tab pos="222885" algn="l"/>
              </a:tabLst>
            </a:pPr>
            <a:r>
              <a:rPr sz="2000" b="1" spc="10" dirty="0">
                <a:solidFill>
                  <a:srgbClr val="0000FF"/>
                </a:solidFill>
                <a:latin typeface="Arial"/>
                <a:cs typeface="Arial"/>
              </a:rPr>
              <a:t>CH</a:t>
            </a:r>
            <a:r>
              <a:rPr sz="1950" b="1" spc="15" baseline="-21367" dirty="0">
                <a:solidFill>
                  <a:srgbClr val="0000FF"/>
                </a:solidFill>
                <a:latin typeface="Arial"/>
                <a:cs typeface="Arial"/>
              </a:rPr>
              <a:t>4</a:t>
            </a:r>
            <a:endParaRPr sz="1950" baseline="-21367">
              <a:latin typeface="Arial"/>
              <a:cs typeface="Arial"/>
            </a:endParaRPr>
          </a:p>
          <a:p>
            <a:pPr marL="191770" indent="-154305">
              <a:lnSpc>
                <a:spcPts val="2320"/>
              </a:lnSpc>
              <a:buChar char="-"/>
              <a:tabLst>
                <a:tab pos="192405" algn="l"/>
              </a:tabLst>
            </a:pPr>
            <a:r>
              <a:rPr sz="2000" b="1" spc="10" dirty="0">
                <a:solidFill>
                  <a:srgbClr val="0000FF"/>
                </a:solidFill>
                <a:latin typeface="Arial"/>
                <a:cs typeface="Arial"/>
              </a:rPr>
              <a:t>C</a:t>
            </a:r>
            <a:r>
              <a:rPr sz="1950" b="1" spc="15" baseline="-21367" dirty="0">
                <a:solidFill>
                  <a:srgbClr val="0000FF"/>
                </a:solidFill>
                <a:latin typeface="Arial"/>
                <a:cs typeface="Arial"/>
              </a:rPr>
              <a:t>2</a:t>
            </a:r>
            <a:r>
              <a:rPr sz="2000" b="1" spc="10" dirty="0">
                <a:solidFill>
                  <a:srgbClr val="0000FF"/>
                </a:solidFill>
                <a:latin typeface="Arial"/>
                <a:cs typeface="Arial"/>
              </a:rPr>
              <a:t>H</a:t>
            </a:r>
            <a:r>
              <a:rPr sz="1950" b="1" spc="15" baseline="-21367" dirty="0">
                <a:solidFill>
                  <a:srgbClr val="0000FF"/>
                </a:solidFill>
                <a:latin typeface="Arial"/>
                <a:cs typeface="Arial"/>
              </a:rPr>
              <a:t>6</a:t>
            </a:r>
            <a:endParaRPr sz="1950" baseline="-21367">
              <a:latin typeface="Arial"/>
              <a:cs typeface="Arial"/>
            </a:endParaRPr>
          </a:p>
          <a:p>
            <a:pPr marL="222250" indent="-154305">
              <a:lnSpc>
                <a:spcPts val="2315"/>
              </a:lnSpc>
              <a:buChar char="-"/>
              <a:tabLst>
                <a:tab pos="222885" algn="l"/>
              </a:tabLst>
            </a:pPr>
            <a:r>
              <a:rPr sz="2000" b="1" spc="10" dirty="0">
                <a:solidFill>
                  <a:srgbClr val="0000FF"/>
                </a:solidFill>
                <a:latin typeface="Arial"/>
                <a:cs typeface="Arial"/>
              </a:rPr>
              <a:t>C</a:t>
            </a:r>
            <a:r>
              <a:rPr sz="1950" b="1" spc="15" baseline="-21367" dirty="0">
                <a:solidFill>
                  <a:srgbClr val="0000FF"/>
                </a:solidFill>
                <a:latin typeface="Arial"/>
                <a:cs typeface="Arial"/>
              </a:rPr>
              <a:t>3</a:t>
            </a:r>
            <a:r>
              <a:rPr sz="2000" b="1" spc="10" dirty="0">
                <a:solidFill>
                  <a:srgbClr val="0000FF"/>
                </a:solidFill>
                <a:latin typeface="Arial"/>
                <a:cs typeface="Arial"/>
              </a:rPr>
              <a:t>H</a:t>
            </a:r>
            <a:r>
              <a:rPr sz="1950" b="1" spc="15" baseline="-21367" dirty="0">
                <a:solidFill>
                  <a:srgbClr val="0000FF"/>
                </a:solidFill>
                <a:latin typeface="Arial"/>
                <a:cs typeface="Arial"/>
              </a:rPr>
              <a:t>8</a:t>
            </a:r>
            <a:endParaRPr sz="1950" baseline="-21367">
              <a:latin typeface="Arial"/>
              <a:cs typeface="Arial"/>
            </a:endParaRPr>
          </a:p>
          <a:p>
            <a:pPr marL="51435">
              <a:lnSpc>
                <a:spcPts val="2325"/>
              </a:lnSpc>
            </a:pPr>
            <a:r>
              <a:rPr sz="2000" b="1" dirty="0">
                <a:solidFill>
                  <a:srgbClr val="0000FF"/>
                </a:solidFill>
                <a:latin typeface="Arial"/>
                <a:cs typeface="Arial"/>
              </a:rPr>
              <a:t>-</a:t>
            </a:r>
            <a:r>
              <a:rPr sz="2000" b="1" spc="-100" dirty="0">
                <a:solidFill>
                  <a:srgbClr val="0000FF"/>
                </a:solidFill>
                <a:latin typeface="Arial"/>
                <a:cs typeface="Arial"/>
              </a:rPr>
              <a:t> </a:t>
            </a:r>
            <a:r>
              <a:rPr sz="2000" b="1" spc="10" dirty="0">
                <a:solidFill>
                  <a:srgbClr val="0000FF"/>
                </a:solidFill>
                <a:latin typeface="Arial"/>
                <a:cs typeface="Arial"/>
              </a:rPr>
              <a:t>C</a:t>
            </a:r>
            <a:r>
              <a:rPr sz="1950" b="1" spc="15" baseline="-21367" dirty="0">
                <a:solidFill>
                  <a:srgbClr val="0000FF"/>
                </a:solidFill>
                <a:latin typeface="Arial"/>
                <a:cs typeface="Arial"/>
              </a:rPr>
              <a:t>4</a:t>
            </a:r>
            <a:r>
              <a:rPr sz="2000" b="1" spc="10" dirty="0">
                <a:solidFill>
                  <a:srgbClr val="0000FF"/>
                </a:solidFill>
                <a:latin typeface="Arial"/>
                <a:cs typeface="Arial"/>
              </a:rPr>
              <a:t>H</a:t>
            </a:r>
            <a:r>
              <a:rPr sz="1950" b="1" spc="15" baseline="-21367" dirty="0">
                <a:solidFill>
                  <a:srgbClr val="0000FF"/>
                </a:solidFill>
                <a:latin typeface="Arial"/>
                <a:cs typeface="Arial"/>
              </a:rPr>
              <a:t>10</a:t>
            </a:r>
            <a:endParaRPr sz="1950" baseline="-21367">
              <a:latin typeface="Arial"/>
              <a:cs typeface="Arial"/>
            </a:endParaRPr>
          </a:p>
          <a:p>
            <a:pPr marL="39370">
              <a:lnSpc>
                <a:spcPts val="2365"/>
              </a:lnSpc>
            </a:pPr>
            <a:r>
              <a:rPr sz="2000" b="1" dirty="0">
                <a:solidFill>
                  <a:srgbClr val="0000FF"/>
                </a:solidFill>
                <a:latin typeface="Arial"/>
                <a:cs typeface="Arial"/>
              </a:rPr>
              <a:t>-</a:t>
            </a:r>
            <a:r>
              <a:rPr sz="2000" b="1" spc="-100" dirty="0">
                <a:solidFill>
                  <a:srgbClr val="0000FF"/>
                </a:solidFill>
                <a:latin typeface="Arial"/>
                <a:cs typeface="Arial"/>
              </a:rPr>
              <a:t> </a:t>
            </a:r>
            <a:r>
              <a:rPr sz="2000" b="1" spc="10" dirty="0">
                <a:solidFill>
                  <a:srgbClr val="0000FF"/>
                </a:solidFill>
                <a:latin typeface="Arial"/>
                <a:cs typeface="Arial"/>
              </a:rPr>
              <a:t>C</a:t>
            </a:r>
            <a:r>
              <a:rPr sz="1950" b="1" spc="15" baseline="-21367" dirty="0">
                <a:solidFill>
                  <a:srgbClr val="0000FF"/>
                </a:solidFill>
                <a:latin typeface="Arial"/>
                <a:cs typeface="Arial"/>
              </a:rPr>
              <a:t>5</a:t>
            </a:r>
            <a:r>
              <a:rPr sz="2000" b="1" spc="10" dirty="0">
                <a:solidFill>
                  <a:srgbClr val="0000FF"/>
                </a:solidFill>
                <a:latin typeface="Arial"/>
                <a:cs typeface="Arial"/>
              </a:rPr>
              <a:t>H</a:t>
            </a:r>
            <a:r>
              <a:rPr sz="1950" b="1" spc="15" baseline="-21367" dirty="0">
                <a:solidFill>
                  <a:srgbClr val="0000FF"/>
                </a:solidFill>
                <a:latin typeface="Arial"/>
                <a:cs typeface="Arial"/>
              </a:rPr>
              <a:t>12</a:t>
            </a:r>
            <a:endParaRPr sz="1950" baseline="-21367">
              <a:latin typeface="Arial"/>
              <a:cs typeface="Arial"/>
            </a:endParaRPr>
          </a:p>
        </p:txBody>
      </p:sp>
      <p:sp>
        <p:nvSpPr>
          <p:cNvPr id="6" name="object 6"/>
          <p:cNvSpPr txBox="1"/>
          <p:nvPr/>
        </p:nvSpPr>
        <p:spPr>
          <a:xfrm>
            <a:off x="2022094" y="4278248"/>
            <a:ext cx="2637790" cy="1249045"/>
          </a:xfrm>
          <a:prstGeom prst="rect">
            <a:avLst/>
          </a:prstGeom>
        </p:spPr>
        <p:txBody>
          <a:bodyPr vert="horz" wrap="square" lIns="0" tIns="10795" rIns="0" bIns="0" rtlCol="0">
            <a:spAutoFit/>
          </a:bodyPr>
          <a:lstStyle/>
          <a:p>
            <a:pPr marL="2106930" marR="415925" indent="-40005">
              <a:lnSpc>
                <a:spcPct val="100600"/>
              </a:lnSpc>
              <a:spcBef>
                <a:spcPts val="85"/>
              </a:spcBef>
            </a:pPr>
            <a:r>
              <a:rPr sz="1600" b="1" spc="-5" dirty="0">
                <a:solidFill>
                  <a:srgbClr val="0000FF"/>
                </a:solidFill>
                <a:latin typeface="Arial"/>
                <a:cs typeface="Arial"/>
              </a:rPr>
              <a:t>H   I</a:t>
            </a:r>
            <a:endParaRPr sz="1600">
              <a:latin typeface="Arial"/>
              <a:cs typeface="Arial"/>
            </a:endParaRPr>
          </a:p>
          <a:p>
            <a:pPr marL="50800">
              <a:lnSpc>
                <a:spcPct val="100000"/>
              </a:lnSpc>
              <a:spcBef>
                <a:spcPts val="10"/>
              </a:spcBef>
            </a:pPr>
            <a:r>
              <a:rPr sz="1600" b="1" spc="-5" dirty="0">
                <a:solidFill>
                  <a:srgbClr val="0000FF"/>
                </a:solidFill>
                <a:latin typeface="Arial"/>
                <a:cs typeface="Arial"/>
              </a:rPr>
              <a:t>Methane :– CH</a:t>
            </a:r>
            <a:r>
              <a:rPr sz="1575" b="1" spc="-7" baseline="-21164" dirty="0">
                <a:solidFill>
                  <a:srgbClr val="0000FF"/>
                </a:solidFill>
                <a:latin typeface="Arial"/>
                <a:cs typeface="Arial"/>
              </a:rPr>
              <a:t>4 </a:t>
            </a:r>
            <a:r>
              <a:rPr sz="1600" b="1" spc="-5" dirty="0">
                <a:solidFill>
                  <a:srgbClr val="0000FF"/>
                </a:solidFill>
                <a:latin typeface="Arial"/>
                <a:cs typeface="Arial"/>
              </a:rPr>
              <a:t>H – C –</a:t>
            </a:r>
            <a:r>
              <a:rPr sz="1600" b="1" spc="15" dirty="0">
                <a:solidFill>
                  <a:srgbClr val="0000FF"/>
                </a:solidFill>
                <a:latin typeface="Arial"/>
                <a:cs typeface="Arial"/>
              </a:rPr>
              <a:t> </a:t>
            </a:r>
            <a:r>
              <a:rPr sz="1600" b="1" spc="-5" dirty="0">
                <a:solidFill>
                  <a:srgbClr val="0000FF"/>
                </a:solidFill>
                <a:latin typeface="Arial"/>
                <a:cs typeface="Arial"/>
              </a:rPr>
              <a:t>H</a:t>
            </a:r>
            <a:endParaRPr sz="1600">
              <a:latin typeface="Arial"/>
              <a:cs typeface="Arial"/>
            </a:endParaRPr>
          </a:p>
          <a:p>
            <a:pPr marL="2049145" marR="434340" indent="57785">
              <a:lnSpc>
                <a:spcPts val="1910"/>
              </a:lnSpc>
              <a:spcBef>
                <a:spcPts val="95"/>
              </a:spcBef>
            </a:pPr>
            <a:r>
              <a:rPr sz="1600" b="1" spc="-5" dirty="0">
                <a:solidFill>
                  <a:srgbClr val="0000FF"/>
                </a:solidFill>
                <a:latin typeface="Arial"/>
                <a:cs typeface="Arial"/>
              </a:rPr>
              <a:t>I  H</a:t>
            </a:r>
            <a:endParaRPr sz="1600">
              <a:latin typeface="Arial"/>
              <a:cs typeface="Arial"/>
            </a:endParaRPr>
          </a:p>
        </p:txBody>
      </p:sp>
      <p:sp>
        <p:nvSpPr>
          <p:cNvPr id="7" name="object 7"/>
          <p:cNvSpPr txBox="1"/>
          <p:nvPr/>
        </p:nvSpPr>
        <p:spPr>
          <a:xfrm>
            <a:off x="2230882" y="5506923"/>
            <a:ext cx="603250" cy="515620"/>
          </a:xfrm>
          <a:prstGeom prst="rect">
            <a:avLst/>
          </a:prstGeom>
        </p:spPr>
        <p:txBody>
          <a:bodyPr vert="horz" wrap="square" lIns="0" tIns="12065" rIns="0" bIns="0" rtlCol="0">
            <a:spAutoFit/>
          </a:bodyPr>
          <a:lstStyle/>
          <a:p>
            <a:pPr marL="443865" indent="-431800">
              <a:lnSpc>
                <a:spcPct val="100000"/>
              </a:lnSpc>
              <a:spcBef>
                <a:spcPts val="95"/>
              </a:spcBef>
              <a:buAutoNum type="alphaUcPeriod" startAt="8"/>
              <a:tabLst>
                <a:tab pos="443865" algn="l"/>
                <a:tab pos="444500" algn="l"/>
              </a:tabLst>
            </a:pPr>
            <a:r>
              <a:rPr sz="1600" b="1" spc="-5" dirty="0">
                <a:solidFill>
                  <a:srgbClr val="0000FF"/>
                </a:solidFill>
                <a:latin typeface="Arial"/>
                <a:cs typeface="Arial"/>
              </a:rPr>
              <a:t>H</a:t>
            </a:r>
            <a:endParaRPr sz="1600">
              <a:latin typeface="Arial"/>
              <a:cs typeface="Arial"/>
            </a:endParaRPr>
          </a:p>
          <a:p>
            <a:pPr marL="469900" indent="-401320">
              <a:lnSpc>
                <a:spcPct val="100000"/>
              </a:lnSpc>
              <a:spcBef>
                <a:spcPts val="25"/>
              </a:spcBef>
              <a:buAutoNum type="alphaUcPeriod" startAt="8"/>
              <a:tabLst>
                <a:tab pos="469265" algn="l"/>
                <a:tab pos="469900" algn="l"/>
              </a:tabLst>
            </a:pPr>
            <a:r>
              <a:rPr sz="1600" b="1" spc="-5" dirty="0">
                <a:solidFill>
                  <a:srgbClr val="0000FF"/>
                </a:solidFill>
                <a:latin typeface="Arial"/>
                <a:cs typeface="Arial"/>
              </a:rPr>
              <a:t>I</a:t>
            </a:r>
            <a:endParaRPr sz="1600">
              <a:latin typeface="Arial"/>
              <a:cs typeface="Arial"/>
            </a:endParaRPr>
          </a:p>
        </p:txBody>
      </p:sp>
      <p:sp>
        <p:nvSpPr>
          <p:cNvPr id="8" name="object 8"/>
          <p:cNvSpPr txBox="1"/>
          <p:nvPr/>
        </p:nvSpPr>
        <p:spPr>
          <a:xfrm>
            <a:off x="6059804" y="5506923"/>
            <a:ext cx="922019" cy="515620"/>
          </a:xfrm>
          <a:prstGeom prst="rect">
            <a:avLst/>
          </a:prstGeom>
        </p:spPr>
        <p:txBody>
          <a:bodyPr vert="horz" wrap="square" lIns="0" tIns="12065" rIns="0" bIns="0" rtlCol="0">
            <a:spAutoFit/>
          </a:bodyPr>
          <a:lstStyle/>
          <a:p>
            <a:pPr marL="443865" indent="-431800">
              <a:lnSpc>
                <a:spcPct val="100000"/>
              </a:lnSpc>
              <a:spcBef>
                <a:spcPts val="95"/>
              </a:spcBef>
              <a:buAutoNum type="alphaUcPeriod" startAt="8"/>
              <a:tabLst>
                <a:tab pos="443865" algn="l"/>
                <a:tab pos="444500" algn="l"/>
                <a:tab pos="762000" algn="l"/>
              </a:tabLst>
            </a:pPr>
            <a:r>
              <a:rPr sz="1600" b="1" spc="-5" dirty="0">
                <a:solidFill>
                  <a:srgbClr val="0000FF"/>
                </a:solidFill>
                <a:latin typeface="Arial"/>
                <a:cs typeface="Arial"/>
              </a:rPr>
              <a:t>H	H</a:t>
            </a:r>
            <a:endParaRPr sz="1600">
              <a:latin typeface="Arial"/>
              <a:cs typeface="Arial"/>
            </a:endParaRPr>
          </a:p>
          <a:p>
            <a:pPr marL="469900" indent="-399415">
              <a:lnSpc>
                <a:spcPct val="100000"/>
              </a:lnSpc>
              <a:spcBef>
                <a:spcPts val="25"/>
              </a:spcBef>
              <a:buAutoNum type="alphaUcPeriod" startAt="8"/>
              <a:tabLst>
                <a:tab pos="469265" algn="l"/>
                <a:tab pos="469900" algn="l"/>
                <a:tab pos="812165" algn="l"/>
              </a:tabLst>
            </a:pPr>
            <a:r>
              <a:rPr sz="1600" b="1" spc="-5" dirty="0">
                <a:solidFill>
                  <a:srgbClr val="0000FF"/>
                </a:solidFill>
                <a:latin typeface="Arial"/>
                <a:cs typeface="Arial"/>
              </a:rPr>
              <a:t>I	I</a:t>
            </a:r>
            <a:endParaRPr sz="1600">
              <a:latin typeface="Arial"/>
              <a:cs typeface="Arial"/>
            </a:endParaRPr>
          </a:p>
        </p:txBody>
      </p:sp>
      <p:sp>
        <p:nvSpPr>
          <p:cNvPr id="9" name="object 9"/>
          <p:cNvSpPr txBox="1"/>
          <p:nvPr/>
        </p:nvSpPr>
        <p:spPr>
          <a:xfrm>
            <a:off x="205740" y="5999175"/>
            <a:ext cx="1546860" cy="269240"/>
          </a:xfrm>
          <a:prstGeom prst="rect">
            <a:avLst/>
          </a:prstGeom>
        </p:spPr>
        <p:txBody>
          <a:bodyPr vert="horz" wrap="square" lIns="0" tIns="12065" rIns="0" bIns="0" rtlCol="0">
            <a:spAutoFit/>
          </a:bodyPr>
          <a:lstStyle/>
          <a:p>
            <a:pPr marL="38100">
              <a:lnSpc>
                <a:spcPct val="100000"/>
              </a:lnSpc>
              <a:spcBef>
                <a:spcPts val="95"/>
              </a:spcBef>
            </a:pPr>
            <a:r>
              <a:rPr sz="1600" b="1" spc="-5" dirty="0">
                <a:solidFill>
                  <a:srgbClr val="0000FF"/>
                </a:solidFill>
                <a:latin typeface="Arial"/>
                <a:cs typeface="Arial"/>
              </a:rPr>
              <a:t>Ethane :–</a:t>
            </a:r>
            <a:r>
              <a:rPr sz="1600" b="1" spc="-40" dirty="0">
                <a:solidFill>
                  <a:srgbClr val="0000FF"/>
                </a:solidFill>
                <a:latin typeface="Arial"/>
                <a:cs typeface="Arial"/>
              </a:rPr>
              <a:t> </a:t>
            </a:r>
            <a:r>
              <a:rPr sz="1600" b="1" spc="-5" dirty="0">
                <a:solidFill>
                  <a:srgbClr val="0000FF"/>
                </a:solidFill>
                <a:latin typeface="Arial"/>
                <a:cs typeface="Arial"/>
              </a:rPr>
              <a:t>C</a:t>
            </a:r>
            <a:r>
              <a:rPr sz="1575" b="1" spc="-7" baseline="-21164" dirty="0">
                <a:solidFill>
                  <a:srgbClr val="0000FF"/>
                </a:solidFill>
                <a:latin typeface="Arial"/>
                <a:cs typeface="Arial"/>
              </a:rPr>
              <a:t>2</a:t>
            </a:r>
            <a:r>
              <a:rPr sz="1600" b="1" spc="-5" dirty="0">
                <a:solidFill>
                  <a:srgbClr val="0000FF"/>
                </a:solidFill>
                <a:latin typeface="Arial"/>
                <a:cs typeface="Arial"/>
              </a:rPr>
              <a:t>H</a:t>
            </a:r>
            <a:r>
              <a:rPr sz="1575" b="1" spc="-7" baseline="-21164" dirty="0">
                <a:solidFill>
                  <a:srgbClr val="0000FF"/>
                </a:solidFill>
                <a:latin typeface="Arial"/>
                <a:cs typeface="Arial"/>
              </a:rPr>
              <a:t>6</a:t>
            </a:r>
            <a:endParaRPr sz="1575" baseline="-21164">
              <a:latin typeface="Arial"/>
              <a:cs typeface="Arial"/>
            </a:endParaRPr>
          </a:p>
        </p:txBody>
      </p:sp>
      <p:sp>
        <p:nvSpPr>
          <p:cNvPr id="10" name="object 10"/>
          <p:cNvSpPr txBox="1"/>
          <p:nvPr/>
        </p:nvSpPr>
        <p:spPr>
          <a:xfrm>
            <a:off x="1871217" y="5999175"/>
            <a:ext cx="129095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00FF"/>
                </a:solidFill>
                <a:latin typeface="Arial"/>
                <a:cs typeface="Arial"/>
              </a:rPr>
              <a:t>H – C – C –</a:t>
            </a:r>
            <a:r>
              <a:rPr sz="1600" b="1" spc="-60" dirty="0">
                <a:solidFill>
                  <a:srgbClr val="0000FF"/>
                </a:solidFill>
                <a:latin typeface="Arial"/>
                <a:cs typeface="Arial"/>
              </a:rPr>
              <a:t> </a:t>
            </a:r>
            <a:r>
              <a:rPr sz="1600" b="1" spc="-5" dirty="0">
                <a:solidFill>
                  <a:srgbClr val="0000FF"/>
                </a:solidFill>
                <a:latin typeface="Arial"/>
                <a:cs typeface="Arial"/>
              </a:rPr>
              <a:t>H</a:t>
            </a:r>
            <a:endParaRPr sz="1600">
              <a:latin typeface="Arial"/>
              <a:cs typeface="Arial"/>
            </a:endParaRPr>
          </a:p>
        </p:txBody>
      </p:sp>
      <p:sp>
        <p:nvSpPr>
          <p:cNvPr id="11" name="object 11"/>
          <p:cNvSpPr txBox="1"/>
          <p:nvPr/>
        </p:nvSpPr>
        <p:spPr>
          <a:xfrm>
            <a:off x="3918839" y="5999175"/>
            <a:ext cx="1578610" cy="269240"/>
          </a:xfrm>
          <a:prstGeom prst="rect">
            <a:avLst/>
          </a:prstGeom>
        </p:spPr>
        <p:txBody>
          <a:bodyPr vert="horz" wrap="square" lIns="0" tIns="12065" rIns="0" bIns="0" rtlCol="0">
            <a:spAutoFit/>
          </a:bodyPr>
          <a:lstStyle/>
          <a:p>
            <a:pPr marL="38100">
              <a:lnSpc>
                <a:spcPct val="100000"/>
              </a:lnSpc>
              <a:spcBef>
                <a:spcPts val="95"/>
              </a:spcBef>
            </a:pPr>
            <a:r>
              <a:rPr sz="1600" b="1" spc="-5" dirty="0">
                <a:solidFill>
                  <a:srgbClr val="0000FF"/>
                </a:solidFill>
                <a:latin typeface="Arial"/>
                <a:cs typeface="Arial"/>
              </a:rPr>
              <a:t>Propane –</a:t>
            </a:r>
            <a:r>
              <a:rPr sz="1600" b="1" spc="-35" dirty="0">
                <a:solidFill>
                  <a:srgbClr val="0000FF"/>
                </a:solidFill>
                <a:latin typeface="Arial"/>
                <a:cs typeface="Arial"/>
              </a:rPr>
              <a:t> </a:t>
            </a:r>
            <a:r>
              <a:rPr sz="1600" b="1" spc="-5" dirty="0">
                <a:solidFill>
                  <a:srgbClr val="0000FF"/>
                </a:solidFill>
                <a:latin typeface="Arial"/>
                <a:cs typeface="Arial"/>
              </a:rPr>
              <a:t>C</a:t>
            </a:r>
            <a:r>
              <a:rPr sz="1800" b="1" spc="-7" baseline="-20833" dirty="0">
                <a:solidFill>
                  <a:srgbClr val="0000FF"/>
                </a:solidFill>
                <a:latin typeface="Arial"/>
                <a:cs typeface="Arial"/>
              </a:rPr>
              <a:t>3</a:t>
            </a:r>
            <a:r>
              <a:rPr sz="1600" b="1" spc="-5" dirty="0">
                <a:solidFill>
                  <a:srgbClr val="0000FF"/>
                </a:solidFill>
                <a:latin typeface="Arial"/>
                <a:cs typeface="Arial"/>
              </a:rPr>
              <a:t>H</a:t>
            </a:r>
            <a:r>
              <a:rPr sz="1800" b="1" spc="-7" baseline="-20833" dirty="0">
                <a:solidFill>
                  <a:srgbClr val="0000FF"/>
                </a:solidFill>
                <a:latin typeface="Arial"/>
                <a:cs typeface="Arial"/>
              </a:rPr>
              <a:t>8</a:t>
            </a:r>
            <a:endParaRPr sz="1800" baseline="-20833">
              <a:latin typeface="Arial"/>
              <a:cs typeface="Arial"/>
            </a:endParaRPr>
          </a:p>
        </p:txBody>
      </p:sp>
      <p:sp>
        <p:nvSpPr>
          <p:cNvPr id="12" name="object 12"/>
          <p:cNvSpPr txBox="1"/>
          <p:nvPr/>
        </p:nvSpPr>
        <p:spPr>
          <a:xfrm>
            <a:off x="5672709" y="5999175"/>
            <a:ext cx="166433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00FF"/>
                </a:solidFill>
                <a:latin typeface="Arial"/>
                <a:cs typeface="Arial"/>
              </a:rPr>
              <a:t>H – C – C – C –</a:t>
            </a:r>
            <a:r>
              <a:rPr sz="1600" b="1" spc="-40" dirty="0">
                <a:solidFill>
                  <a:srgbClr val="0000FF"/>
                </a:solidFill>
                <a:latin typeface="Arial"/>
                <a:cs typeface="Arial"/>
              </a:rPr>
              <a:t> </a:t>
            </a:r>
            <a:r>
              <a:rPr sz="1600" b="1" spc="-5" dirty="0">
                <a:solidFill>
                  <a:srgbClr val="0000FF"/>
                </a:solidFill>
                <a:latin typeface="Arial"/>
                <a:cs typeface="Arial"/>
              </a:rPr>
              <a:t>H</a:t>
            </a:r>
            <a:endParaRPr sz="1600">
              <a:latin typeface="Arial"/>
              <a:cs typeface="Arial"/>
            </a:endParaRPr>
          </a:p>
        </p:txBody>
      </p:sp>
      <p:graphicFrame>
        <p:nvGraphicFramePr>
          <p:cNvPr id="13" name="object 13"/>
          <p:cNvGraphicFramePr>
            <a:graphicFrameLocks noGrp="1"/>
          </p:cNvGraphicFramePr>
          <p:nvPr/>
        </p:nvGraphicFramePr>
        <p:xfrm>
          <a:off x="2211832" y="6276439"/>
          <a:ext cx="4789170" cy="473332"/>
        </p:xfrm>
        <a:graphic>
          <a:graphicData uri="http://schemas.openxmlformats.org/drawingml/2006/table">
            <a:tbl>
              <a:tblPr firstRow="1" bandRow="1">
                <a:tableStyleId>{2D5ABB26-0587-4C30-8999-92F81FD0307C}</a:tableStyleId>
              </a:tblPr>
              <a:tblGrid>
                <a:gridCol w="320675"/>
                <a:gridCol w="1921510"/>
                <a:gridCol w="1914525"/>
                <a:gridCol w="368300"/>
                <a:gridCol w="264160"/>
              </a:tblGrid>
              <a:tr h="236666">
                <a:tc>
                  <a:txBody>
                    <a:bodyPr/>
                    <a:lstStyle/>
                    <a:p>
                      <a:pPr marR="80010" algn="ctr">
                        <a:lnSpc>
                          <a:spcPts val="1764"/>
                        </a:lnSpc>
                      </a:pPr>
                      <a:r>
                        <a:rPr sz="1600" b="1" dirty="0">
                          <a:solidFill>
                            <a:srgbClr val="0000FF"/>
                          </a:solidFill>
                          <a:latin typeface="Arial"/>
                          <a:cs typeface="Arial"/>
                        </a:rPr>
                        <a:t>I</a:t>
                      </a:r>
                      <a:endParaRPr sz="1600">
                        <a:latin typeface="Arial"/>
                        <a:cs typeface="Arial"/>
                      </a:endParaRPr>
                    </a:p>
                  </a:txBody>
                  <a:tcPr marL="0" marR="0" marT="0" marB="0"/>
                </a:tc>
                <a:tc>
                  <a:txBody>
                    <a:bodyPr/>
                    <a:lstStyle/>
                    <a:p>
                      <a:pPr marL="168275">
                        <a:lnSpc>
                          <a:spcPts val="1764"/>
                        </a:lnSpc>
                      </a:pPr>
                      <a:r>
                        <a:rPr sz="1600" b="1" dirty="0">
                          <a:solidFill>
                            <a:srgbClr val="0000FF"/>
                          </a:solidFill>
                          <a:latin typeface="Arial"/>
                          <a:cs typeface="Arial"/>
                        </a:rPr>
                        <a:t>I</a:t>
                      </a:r>
                      <a:endParaRPr sz="1600">
                        <a:latin typeface="Arial"/>
                        <a:cs typeface="Arial"/>
                      </a:endParaRPr>
                    </a:p>
                  </a:txBody>
                  <a:tcPr marL="0" marR="0" marT="0" marB="0"/>
                </a:tc>
                <a:tc>
                  <a:txBody>
                    <a:bodyPr/>
                    <a:lstStyle/>
                    <a:p>
                      <a:pPr marR="173355" algn="r">
                        <a:lnSpc>
                          <a:spcPts val="1764"/>
                        </a:lnSpc>
                      </a:pPr>
                      <a:r>
                        <a:rPr sz="1600" b="1" dirty="0">
                          <a:solidFill>
                            <a:srgbClr val="0000FF"/>
                          </a:solidFill>
                          <a:latin typeface="Arial"/>
                          <a:cs typeface="Arial"/>
                        </a:rPr>
                        <a:t>I</a:t>
                      </a:r>
                      <a:endParaRPr sz="1600">
                        <a:latin typeface="Arial"/>
                        <a:cs typeface="Arial"/>
                      </a:endParaRPr>
                    </a:p>
                  </a:txBody>
                  <a:tcPr marL="0" marR="0" marT="0" marB="0"/>
                </a:tc>
                <a:tc>
                  <a:txBody>
                    <a:bodyPr/>
                    <a:lstStyle/>
                    <a:p>
                      <a:pPr marL="161290">
                        <a:lnSpc>
                          <a:spcPts val="1764"/>
                        </a:lnSpc>
                      </a:pPr>
                      <a:r>
                        <a:rPr sz="1600" b="1" dirty="0">
                          <a:solidFill>
                            <a:srgbClr val="0000FF"/>
                          </a:solidFill>
                          <a:latin typeface="Arial"/>
                          <a:cs typeface="Arial"/>
                        </a:rPr>
                        <a:t>I</a:t>
                      </a:r>
                      <a:endParaRPr sz="1600">
                        <a:latin typeface="Arial"/>
                        <a:cs typeface="Arial"/>
                      </a:endParaRPr>
                    </a:p>
                  </a:txBody>
                  <a:tcPr marL="0" marR="0" marT="0" marB="0"/>
                </a:tc>
                <a:tc>
                  <a:txBody>
                    <a:bodyPr/>
                    <a:lstStyle/>
                    <a:p>
                      <a:pPr marL="64769" algn="ctr">
                        <a:lnSpc>
                          <a:spcPts val="1764"/>
                        </a:lnSpc>
                      </a:pPr>
                      <a:r>
                        <a:rPr sz="1600" b="1" dirty="0">
                          <a:solidFill>
                            <a:srgbClr val="0000FF"/>
                          </a:solidFill>
                          <a:latin typeface="Arial"/>
                          <a:cs typeface="Arial"/>
                        </a:rPr>
                        <a:t>I</a:t>
                      </a:r>
                      <a:endParaRPr sz="1600">
                        <a:latin typeface="Arial"/>
                        <a:cs typeface="Arial"/>
                      </a:endParaRPr>
                    </a:p>
                  </a:txBody>
                  <a:tcPr marL="0" marR="0" marT="0" marB="0"/>
                </a:tc>
              </a:tr>
              <a:tr h="236666">
                <a:tc>
                  <a:txBody>
                    <a:bodyPr/>
                    <a:lstStyle/>
                    <a:p>
                      <a:pPr marR="102870" algn="ctr">
                        <a:lnSpc>
                          <a:spcPts val="1764"/>
                        </a:lnSpc>
                      </a:pPr>
                      <a:r>
                        <a:rPr sz="1600" b="1" dirty="0">
                          <a:solidFill>
                            <a:srgbClr val="0000FF"/>
                          </a:solidFill>
                          <a:latin typeface="Arial"/>
                          <a:cs typeface="Arial"/>
                        </a:rPr>
                        <a:t>H</a:t>
                      </a:r>
                      <a:endParaRPr sz="1600">
                        <a:latin typeface="Arial"/>
                        <a:cs typeface="Arial"/>
                      </a:endParaRPr>
                    </a:p>
                  </a:txBody>
                  <a:tcPr marL="0" marR="0" marT="0" marB="0"/>
                </a:tc>
                <a:tc>
                  <a:txBody>
                    <a:bodyPr/>
                    <a:lstStyle/>
                    <a:p>
                      <a:pPr marL="142240">
                        <a:lnSpc>
                          <a:spcPts val="1764"/>
                        </a:lnSpc>
                      </a:pPr>
                      <a:r>
                        <a:rPr sz="1600" b="1" dirty="0">
                          <a:solidFill>
                            <a:srgbClr val="0000FF"/>
                          </a:solidFill>
                          <a:latin typeface="Arial"/>
                          <a:cs typeface="Arial"/>
                        </a:rPr>
                        <a:t>H</a:t>
                      </a:r>
                      <a:endParaRPr sz="1600">
                        <a:latin typeface="Arial"/>
                        <a:cs typeface="Arial"/>
                      </a:endParaRPr>
                    </a:p>
                  </a:txBody>
                  <a:tcPr marL="0" marR="0" marT="0" marB="0"/>
                </a:tc>
                <a:tc>
                  <a:txBody>
                    <a:bodyPr/>
                    <a:lstStyle/>
                    <a:p>
                      <a:pPr marR="127635" algn="r">
                        <a:lnSpc>
                          <a:spcPts val="1764"/>
                        </a:lnSpc>
                      </a:pPr>
                      <a:r>
                        <a:rPr sz="1600" b="1" dirty="0">
                          <a:solidFill>
                            <a:srgbClr val="0000FF"/>
                          </a:solidFill>
                          <a:latin typeface="Arial"/>
                          <a:cs typeface="Arial"/>
                        </a:rPr>
                        <a:t>H</a:t>
                      </a:r>
                      <a:endParaRPr sz="1600">
                        <a:latin typeface="Arial"/>
                        <a:cs typeface="Arial"/>
                      </a:endParaRPr>
                    </a:p>
                  </a:txBody>
                  <a:tcPr marL="0" marR="0" marT="0" marB="0"/>
                </a:tc>
                <a:tc>
                  <a:txBody>
                    <a:bodyPr/>
                    <a:lstStyle/>
                    <a:p>
                      <a:pPr marL="135255">
                        <a:lnSpc>
                          <a:spcPts val="1764"/>
                        </a:lnSpc>
                      </a:pPr>
                      <a:r>
                        <a:rPr sz="1600" b="1" dirty="0">
                          <a:solidFill>
                            <a:srgbClr val="0000FF"/>
                          </a:solidFill>
                          <a:latin typeface="Arial"/>
                          <a:cs typeface="Arial"/>
                        </a:rPr>
                        <a:t>H</a:t>
                      </a:r>
                      <a:endParaRPr sz="1600">
                        <a:latin typeface="Arial"/>
                        <a:cs typeface="Arial"/>
                      </a:endParaRPr>
                    </a:p>
                  </a:txBody>
                  <a:tcPr marL="0" marR="0" marT="0" marB="0"/>
                </a:tc>
                <a:tc>
                  <a:txBody>
                    <a:bodyPr/>
                    <a:lstStyle/>
                    <a:p>
                      <a:pPr marL="53975" algn="ctr">
                        <a:lnSpc>
                          <a:spcPts val="1764"/>
                        </a:lnSpc>
                      </a:pPr>
                      <a:r>
                        <a:rPr sz="1600" b="1" dirty="0">
                          <a:solidFill>
                            <a:srgbClr val="0000FF"/>
                          </a:solidFill>
                          <a:latin typeface="Arial"/>
                          <a:cs typeface="Arial"/>
                        </a:rPr>
                        <a:t>H</a:t>
                      </a:r>
                      <a:endParaRPr sz="1600">
                        <a:latin typeface="Arial"/>
                        <a:cs typeface="Arial"/>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60904" y="0"/>
            <a:ext cx="4087495" cy="998219"/>
            <a:chOff x="2660904" y="0"/>
            <a:chExt cx="4087495" cy="998219"/>
          </a:xfrm>
        </p:grpSpPr>
        <p:sp>
          <p:nvSpPr>
            <p:cNvPr id="3" name="object 3"/>
            <p:cNvSpPr/>
            <p:nvPr/>
          </p:nvSpPr>
          <p:spPr>
            <a:xfrm>
              <a:off x="3203321" y="129412"/>
              <a:ext cx="3010154" cy="6859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60904" y="0"/>
              <a:ext cx="4087368" cy="99822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94640" y="909574"/>
            <a:ext cx="8009255" cy="605155"/>
          </a:xfrm>
          <a:prstGeom prst="rect">
            <a:avLst/>
          </a:prstGeom>
        </p:spPr>
        <p:txBody>
          <a:bodyPr vert="horz" wrap="square" lIns="0" tIns="47625" rIns="0" bIns="0" rtlCol="0">
            <a:spAutoFit/>
          </a:bodyPr>
          <a:lstStyle/>
          <a:p>
            <a:pPr marL="25400" marR="17780" indent="126364">
              <a:lnSpc>
                <a:spcPts val="2160"/>
              </a:lnSpc>
              <a:spcBef>
                <a:spcPts val="375"/>
              </a:spcBef>
            </a:pPr>
            <a:r>
              <a:rPr sz="2000" dirty="0">
                <a:solidFill>
                  <a:srgbClr val="0000FF"/>
                </a:solidFill>
              </a:rPr>
              <a:t>Alkenes </a:t>
            </a:r>
            <a:r>
              <a:rPr sz="2000" spc="-5" dirty="0">
                <a:solidFill>
                  <a:srgbClr val="0000FF"/>
                </a:solidFill>
              </a:rPr>
              <a:t>have </a:t>
            </a:r>
            <a:r>
              <a:rPr sz="2000" dirty="0">
                <a:solidFill>
                  <a:srgbClr val="0000FF"/>
                </a:solidFill>
              </a:rPr>
              <a:t>general molecular formula </a:t>
            </a:r>
            <a:r>
              <a:rPr sz="2000" spc="10" dirty="0"/>
              <a:t>C</a:t>
            </a:r>
            <a:r>
              <a:rPr sz="1950" spc="15" baseline="-21367" dirty="0"/>
              <a:t>n</a:t>
            </a:r>
            <a:r>
              <a:rPr sz="2000" spc="10" dirty="0"/>
              <a:t>H</a:t>
            </a:r>
            <a:r>
              <a:rPr sz="1950" spc="15" baseline="-21367" dirty="0"/>
              <a:t>2n </a:t>
            </a:r>
            <a:r>
              <a:rPr sz="2000" dirty="0">
                <a:solidFill>
                  <a:srgbClr val="0000FF"/>
                </a:solidFill>
              </a:rPr>
              <a:t>. Their names end  with – ene and the members are as follows</a:t>
            </a:r>
            <a:r>
              <a:rPr sz="2000" spc="-180" dirty="0">
                <a:solidFill>
                  <a:srgbClr val="0000FF"/>
                </a:solidFill>
              </a:rPr>
              <a:t> </a:t>
            </a:r>
            <a:r>
              <a:rPr sz="2000" dirty="0">
                <a:solidFill>
                  <a:srgbClr val="0000FF"/>
                </a:solidFill>
              </a:rPr>
              <a:t>:-</a:t>
            </a:r>
            <a:endParaRPr sz="2000"/>
          </a:p>
        </p:txBody>
      </p:sp>
      <p:sp>
        <p:nvSpPr>
          <p:cNvPr id="6" name="object 6"/>
          <p:cNvSpPr txBox="1"/>
          <p:nvPr/>
        </p:nvSpPr>
        <p:spPr>
          <a:xfrm>
            <a:off x="501904" y="1815439"/>
            <a:ext cx="2056764" cy="1325880"/>
          </a:xfrm>
          <a:prstGeom prst="rect">
            <a:avLst/>
          </a:prstGeom>
        </p:spPr>
        <p:txBody>
          <a:bodyPr vert="horz" wrap="square" lIns="0" tIns="12065" rIns="0" bIns="0" rtlCol="0">
            <a:spAutoFit/>
          </a:bodyPr>
          <a:lstStyle/>
          <a:p>
            <a:pPr marL="25400" marR="17780" algn="just">
              <a:lnSpc>
                <a:spcPct val="106700"/>
              </a:lnSpc>
              <a:spcBef>
                <a:spcPts val="95"/>
              </a:spcBef>
            </a:pPr>
            <a:r>
              <a:rPr sz="2000" b="1" dirty="0">
                <a:solidFill>
                  <a:srgbClr val="0000FF"/>
                </a:solidFill>
                <a:latin typeface="Arial"/>
                <a:cs typeface="Arial"/>
              </a:rPr>
              <a:t>Ethene - </a:t>
            </a:r>
            <a:r>
              <a:rPr sz="2000" b="1" spc="10" dirty="0">
                <a:solidFill>
                  <a:srgbClr val="0000FF"/>
                </a:solidFill>
                <a:latin typeface="Arial"/>
                <a:cs typeface="Arial"/>
              </a:rPr>
              <a:t>C</a:t>
            </a:r>
            <a:r>
              <a:rPr sz="1950" b="1" spc="15" baseline="-21367" dirty="0">
                <a:solidFill>
                  <a:srgbClr val="0000FF"/>
                </a:solidFill>
                <a:latin typeface="Arial"/>
                <a:cs typeface="Arial"/>
              </a:rPr>
              <a:t>2</a:t>
            </a:r>
            <a:r>
              <a:rPr sz="2000" b="1" spc="10" dirty="0">
                <a:solidFill>
                  <a:srgbClr val="0000FF"/>
                </a:solidFill>
                <a:latin typeface="Arial"/>
                <a:cs typeface="Arial"/>
              </a:rPr>
              <a:t>H</a:t>
            </a:r>
            <a:r>
              <a:rPr sz="1950" b="1" spc="15" baseline="-21367" dirty="0">
                <a:solidFill>
                  <a:srgbClr val="0000FF"/>
                </a:solidFill>
                <a:latin typeface="Arial"/>
                <a:cs typeface="Arial"/>
              </a:rPr>
              <a:t>4  </a:t>
            </a:r>
            <a:r>
              <a:rPr sz="2000" b="1" dirty="0">
                <a:solidFill>
                  <a:srgbClr val="0000FF"/>
                </a:solidFill>
                <a:latin typeface="Arial"/>
                <a:cs typeface="Arial"/>
              </a:rPr>
              <a:t>Propene - </a:t>
            </a:r>
            <a:r>
              <a:rPr sz="2000" b="1" spc="10" dirty="0">
                <a:solidFill>
                  <a:srgbClr val="0000FF"/>
                </a:solidFill>
                <a:latin typeface="Arial"/>
                <a:cs typeface="Arial"/>
              </a:rPr>
              <a:t>C</a:t>
            </a:r>
            <a:r>
              <a:rPr sz="1950" b="1" spc="15" baseline="-21367" dirty="0">
                <a:solidFill>
                  <a:srgbClr val="0000FF"/>
                </a:solidFill>
                <a:latin typeface="Arial"/>
                <a:cs typeface="Arial"/>
              </a:rPr>
              <a:t>3</a:t>
            </a:r>
            <a:r>
              <a:rPr sz="2000" b="1" spc="10" dirty="0">
                <a:solidFill>
                  <a:srgbClr val="0000FF"/>
                </a:solidFill>
                <a:latin typeface="Arial"/>
                <a:cs typeface="Arial"/>
              </a:rPr>
              <a:t>H</a:t>
            </a:r>
            <a:r>
              <a:rPr sz="1950" b="1" spc="15" baseline="-21367" dirty="0">
                <a:solidFill>
                  <a:srgbClr val="0000FF"/>
                </a:solidFill>
                <a:latin typeface="Arial"/>
                <a:cs typeface="Arial"/>
              </a:rPr>
              <a:t>6  </a:t>
            </a:r>
            <a:r>
              <a:rPr sz="2000" b="1" dirty="0">
                <a:solidFill>
                  <a:srgbClr val="0000FF"/>
                </a:solidFill>
                <a:latin typeface="Arial"/>
                <a:cs typeface="Arial"/>
              </a:rPr>
              <a:t>Butene - </a:t>
            </a:r>
            <a:r>
              <a:rPr sz="2000" b="1" spc="10" dirty="0">
                <a:solidFill>
                  <a:srgbClr val="0000FF"/>
                </a:solidFill>
                <a:latin typeface="Arial"/>
                <a:cs typeface="Arial"/>
              </a:rPr>
              <a:t>C</a:t>
            </a:r>
            <a:r>
              <a:rPr sz="1950" b="1" spc="15" baseline="-21367" dirty="0">
                <a:solidFill>
                  <a:srgbClr val="0000FF"/>
                </a:solidFill>
                <a:latin typeface="Arial"/>
                <a:cs typeface="Arial"/>
              </a:rPr>
              <a:t>4</a:t>
            </a:r>
            <a:r>
              <a:rPr sz="2000" b="1" spc="10" dirty="0">
                <a:solidFill>
                  <a:srgbClr val="0000FF"/>
                </a:solidFill>
                <a:latin typeface="Arial"/>
                <a:cs typeface="Arial"/>
              </a:rPr>
              <a:t>H</a:t>
            </a:r>
            <a:r>
              <a:rPr sz="1950" b="1" spc="15" baseline="-21367" dirty="0">
                <a:solidFill>
                  <a:srgbClr val="0000FF"/>
                </a:solidFill>
                <a:latin typeface="Arial"/>
                <a:cs typeface="Arial"/>
              </a:rPr>
              <a:t>8  </a:t>
            </a:r>
            <a:r>
              <a:rPr sz="2000" b="1" dirty="0">
                <a:solidFill>
                  <a:srgbClr val="0000FF"/>
                </a:solidFill>
                <a:latin typeface="Arial"/>
                <a:cs typeface="Arial"/>
              </a:rPr>
              <a:t>Pentene -</a:t>
            </a:r>
            <a:r>
              <a:rPr sz="2000" b="1" spc="-105" dirty="0">
                <a:solidFill>
                  <a:srgbClr val="0000FF"/>
                </a:solidFill>
                <a:latin typeface="Arial"/>
                <a:cs typeface="Arial"/>
              </a:rPr>
              <a:t> </a:t>
            </a:r>
            <a:r>
              <a:rPr sz="2000" b="1" spc="10" dirty="0">
                <a:solidFill>
                  <a:srgbClr val="0000FF"/>
                </a:solidFill>
                <a:latin typeface="Arial"/>
                <a:cs typeface="Arial"/>
              </a:rPr>
              <a:t>C</a:t>
            </a:r>
            <a:r>
              <a:rPr sz="1950" b="1" spc="15" baseline="-21367" dirty="0">
                <a:solidFill>
                  <a:srgbClr val="0000FF"/>
                </a:solidFill>
                <a:latin typeface="Arial"/>
                <a:cs typeface="Arial"/>
              </a:rPr>
              <a:t>5</a:t>
            </a:r>
            <a:r>
              <a:rPr sz="2000" b="1" spc="10" dirty="0">
                <a:solidFill>
                  <a:srgbClr val="0000FF"/>
                </a:solidFill>
                <a:latin typeface="Arial"/>
                <a:cs typeface="Arial"/>
              </a:rPr>
              <a:t>H</a:t>
            </a:r>
            <a:r>
              <a:rPr sz="1950" b="1" spc="15" baseline="-21367" dirty="0">
                <a:solidFill>
                  <a:srgbClr val="0000FF"/>
                </a:solidFill>
                <a:latin typeface="Arial"/>
                <a:cs typeface="Arial"/>
              </a:rPr>
              <a:t>10</a:t>
            </a:r>
            <a:endParaRPr sz="1950" baseline="-21367">
              <a:latin typeface="Arial"/>
              <a:cs typeface="Arial"/>
            </a:endParaRPr>
          </a:p>
        </p:txBody>
      </p:sp>
      <p:sp>
        <p:nvSpPr>
          <p:cNvPr id="7" name="object 7"/>
          <p:cNvSpPr txBox="1"/>
          <p:nvPr/>
        </p:nvSpPr>
        <p:spPr>
          <a:xfrm>
            <a:off x="3965575" y="3439878"/>
            <a:ext cx="672465" cy="623570"/>
          </a:xfrm>
          <a:prstGeom prst="rect">
            <a:avLst/>
          </a:prstGeom>
        </p:spPr>
        <p:txBody>
          <a:bodyPr vert="horz" wrap="square" lIns="0" tIns="36830" rIns="0" bIns="0" rtlCol="0">
            <a:spAutoFit/>
          </a:bodyPr>
          <a:lstStyle/>
          <a:p>
            <a:pPr marL="494030" indent="-481965">
              <a:lnSpc>
                <a:spcPct val="100000"/>
              </a:lnSpc>
              <a:spcBef>
                <a:spcPts val="290"/>
              </a:spcBef>
              <a:buAutoNum type="alphaUcPeriod" startAt="8"/>
              <a:tabLst>
                <a:tab pos="494030" algn="l"/>
                <a:tab pos="494665" algn="l"/>
              </a:tabLst>
            </a:pPr>
            <a:r>
              <a:rPr sz="1800" b="1" spc="-5" dirty="0">
                <a:solidFill>
                  <a:srgbClr val="0000FF"/>
                </a:solidFill>
                <a:latin typeface="Arial"/>
                <a:cs typeface="Arial"/>
              </a:rPr>
              <a:t>H</a:t>
            </a:r>
            <a:endParaRPr sz="1800">
              <a:latin typeface="Arial"/>
              <a:cs typeface="Arial"/>
            </a:endParaRPr>
          </a:p>
          <a:p>
            <a:pPr marL="518159" indent="-443865">
              <a:lnSpc>
                <a:spcPct val="100000"/>
              </a:lnSpc>
              <a:spcBef>
                <a:spcPts val="195"/>
              </a:spcBef>
              <a:buAutoNum type="alphaUcPeriod" startAt="8"/>
              <a:tabLst>
                <a:tab pos="518159" algn="l"/>
                <a:tab pos="518795" algn="l"/>
              </a:tabLst>
            </a:pPr>
            <a:r>
              <a:rPr sz="1800" b="1" dirty="0">
                <a:solidFill>
                  <a:srgbClr val="0000FF"/>
                </a:solidFill>
                <a:latin typeface="Arial"/>
                <a:cs typeface="Arial"/>
              </a:rPr>
              <a:t>I</a:t>
            </a:r>
            <a:endParaRPr sz="1800">
              <a:latin typeface="Arial"/>
              <a:cs typeface="Arial"/>
            </a:endParaRPr>
          </a:p>
        </p:txBody>
      </p:sp>
      <p:sp>
        <p:nvSpPr>
          <p:cNvPr id="8" name="object 8"/>
          <p:cNvSpPr txBox="1"/>
          <p:nvPr/>
        </p:nvSpPr>
        <p:spPr>
          <a:xfrm>
            <a:off x="1537461" y="4060317"/>
            <a:ext cx="10039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Ethene</a:t>
            </a:r>
            <a:r>
              <a:rPr sz="1800" b="1" spc="-55" dirty="0">
                <a:solidFill>
                  <a:srgbClr val="0000FF"/>
                </a:solidFill>
                <a:latin typeface="Arial"/>
                <a:cs typeface="Arial"/>
              </a:rPr>
              <a:t> </a:t>
            </a:r>
            <a:r>
              <a:rPr sz="1800" b="1" spc="-5" dirty="0">
                <a:solidFill>
                  <a:srgbClr val="0000FF"/>
                </a:solidFill>
                <a:latin typeface="Arial"/>
                <a:cs typeface="Arial"/>
              </a:rPr>
              <a:t>:-</a:t>
            </a:r>
            <a:endParaRPr sz="1800">
              <a:latin typeface="Arial"/>
              <a:cs typeface="Arial"/>
            </a:endParaRPr>
          </a:p>
        </p:txBody>
      </p:sp>
      <p:sp>
        <p:nvSpPr>
          <p:cNvPr id="9" name="object 9"/>
          <p:cNvSpPr txBox="1"/>
          <p:nvPr/>
        </p:nvSpPr>
        <p:spPr>
          <a:xfrm>
            <a:off x="2744977" y="4060317"/>
            <a:ext cx="575945" cy="299720"/>
          </a:xfrm>
          <a:prstGeom prst="rect">
            <a:avLst/>
          </a:prstGeom>
        </p:spPr>
        <p:txBody>
          <a:bodyPr vert="horz" wrap="square" lIns="0" tIns="12700" rIns="0" bIns="0" rtlCol="0">
            <a:spAutoFit/>
          </a:bodyPr>
          <a:lstStyle/>
          <a:p>
            <a:pPr marL="38100">
              <a:lnSpc>
                <a:spcPct val="100000"/>
              </a:lnSpc>
              <a:spcBef>
                <a:spcPts val="100"/>
              </a:spcBef>
            </a:pPr>
            <a:r>
              <a:rPr sz="1800" b="1" spc="-5" dirty="0">
                <a:solidFill>
                  <a:srgbClr val="0000FF"/>
                </a:solidFill>
                <a:latin typeface="Arial"/>
                <a:cs typeface="Arial"/>
              </a:rPr>
              <a:t>C</a:t>
            </a:r>
            <a:r>
              <a:rPr sz="1800" b="1" spc="-7" baseline="-20833" dirty="0">
                <a:solidFill>
                  <a:srgbClr val="0000FF"/>
                </a:solidFill>
                <a:latin typeface="Arial"/>
                <a:cs typeface="Arial"/>
              </a:rPr>
              <a:t>2</a:t>
            </a:r>
            <a:r>
              <a:rPr sz="1800" b="1" spc="-5" dirty="0">
                <a:solidFill>
                  <a:srgbClr val="0000FF"/>
                </a:solidFill>
                <a:latin typeface="Arial"/>
                <a:cs typeface="Arial"/>
              </a:rPr>
              <a:t>H</a:t>
            </a:r>
            <a:r>
              <a:rPr sz="1800" b="1" spc="-7" baseline="-20833" dirty="0">
                <a:solidFill>
                  <a:srgbClr val="0000FF"/>
                </a:solidFill>
                <a:latin typeface="Arial"/>
                <a:cs typeface="Arial"/>
              </a:rPr>
              <a:t>4</a:t>
            </a:r>
            <a:endParaRPr sz="1800" baseline="-20833">
              <a:latin typeface="Arial"/>
              <a:cs typeface="Arial"/>
            </a:endParaRPr>
          </a:p>
        </p:txBody>
      </p:sp>
      <p:sp>
        <p:nvSpPr>
          <p:cNvPr id="10" name="object 10"/>
          <p:cNvSpPr txBox="1"/>
          <p:nvPr/>
        </p:nvSpPr>
        <p:spPr>
          <a:xfrm>
            <a:off x="3954907" y="4060317"/>
            <a:ext cx="61658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C </a:t>
            </a:r>
            <a:r>
              <a:rPr sz="1800" b="1" dirty="0">
                <a:solidFill>
                  <a:srgbClr val="0000FF"/>
                </a:solidFill>
                <a:latin typeface="Arial"/>
                <a:cs typeface="Arial"/>
              </a:rPr>
              <a:t>=</a:t>
            </a:r>
            <a:r>
              <a:rPr sz="1800" b="1" spc="-80" dirty="0">
                <a:solidFill>
                  <a:srgbClr val="0000FF"/>
                </a:solidFill>
                <a:latin typeface="Arial"/>
                <a:cs typeface="Arial"/>
              </a:rPr>
              <a:t> </a:t>
            </a:r>
            <a:r>
              <a:rPr sz="1800" b="1" spc="-5" dirty="0">
                <a:solidFill>
                  <a:srgbClr val="0000FF"/>
                </a:solidFill>
                <a:latin typeface="Arial"/>
                <a:cs typeface="Arial"/>
              </a:rPr>
              <a:t>C</a:t>
            </a:r>
            <a:endParaRPr sz="1800">
              <a:latin typeface="Arial"/>
              <a:cs typeface="Arial"/>
            </a:endParaRPr>
          </a:p>
        </p:txBody>
      </p:sp>
      <p:sp>
        <p:nvSpPr>
          <p:cNvPr id="11" name="object 11"/>
          <p:cNvSpPr txBox="1"/>
          <p:nvPr/>
        </p:nvSpPr>
        <p:spPr>
          <a:xfrm>
            <a:off x="3965575" y="4340733"/>
            <a:ext cx="672465" cy="607695"/>
          </a:xfrm>
          <a:prstGeom prst="rect">
            <a:avLst/>
          </a:prstGeom>
        </p:spPr>
        <p:txBody>
          <a:bodyPr vert="horz" wrap="square" lIns="0" tIns="29209" rIns="0" bIns="0" rtlCol="0">
            <a:spAutoFit/>
          </a:bodyPr>
          <a:lstStyle/>
          <a:p>
            <a:pPr marL="74930">
              <a:lnSpc>
                <a:spcPct val="100000"/>
              </a:lnSpc>
              <a:spcBef>
                <a:spcPts val="229"/>
              </a:spcBef>
              <a:tabLst>
                <a:tab pos="518159" algn="l"/>
              </a:tabLst>
            </a:pPr>
            <a:r>
              <a:rPr sz="1800" b="1" dirty="0">
                <a:solidFill>
                  <a:srgbClr val="0000FF"/>
                </a:solidFill>
                <a:latin typeface="Arial"/>
                <a:cs typeface="Arial"/>
              </a:rPr>
              <a:t>I	I</a:t>
            </a:r>
            <a:endParaRPr sz="1800">
              <a:latin typeface="Arial"/>
              <a:cs typeface="Arial"/>
            </a:endParaRPr>
          </a:p>
          <a:p>
            <a:pPr marL="12700">
              <a:lnSpc>
                <a:spcPct val="100000"/>
              </a:lnSpc>
              <a:spcBef>
                <a:spcPts val="130"/>
              </a:spcBef>
              <a:tabLst>
                <a:tab pos="494030" algn="l"/>
              </a:tabLst>
            </a:pPr>
            <a:r>
              <a:rPr sz="1800" b="1" spc="-5" dirty="0">
                <a:solidFill>
                  <a:srgbClr val="0000FF"/>
                </a:solidFill>
                <a:latin typeface="Arial"/>
                <a:cs typeface="Arial"/>
              </a:rPr>
              <a:t>H	H</a:t>
            </a:r>
            <a:endParaRPr sz="1800">
              <a:latin typeface="Arial"/>
              <a:cs typeface="Arial"/>
            </a:endParaRPr>
          </a:p>
        </p:txBody>
      </p:sp>
      <p:sp>
        <p:nvSpPr>
          <p:cNvPr id="12" name="object 12"/>
          <p:cNvSpPr txBox="1"/>
          <p:nvPr/>
        </p:nvSpPr>
        <p:spPr>
          <a:xfrm>
            <a:off x="2718561" y="4930521"/>
            <a:ext cx="1093470" cy="619760"/>
          </a:xfrm>
          <a:prstGeom prst="rect">
            <a:avLst/>
          </a:prstGeom>
        </p:spPr>
        <p:txBody>
          <a:bodyPr vert="horz" wrap="square" lIns="0" tIns="35560" rIns="0" bIns="0" rtlCol="0">
            <a:spAutoFit/>
          </a:bodyPr>
          <a:lstStyle/>
          <a:p>
            <a:pPr marL="495934" indent="-483870">
              <a:lnSpc>
                <a:spcPct val="100000"/>
              </a:lnSpc>
              <a:spcBef>
                <a:spcPts val="280"/>
              </a:spcBef>
              <a:buAutoNum type="alphaUcPeriod" startAt="8"/>
              <a:tabLst>
                <a:tab pos="495934" algn="l"/>
                <a:tab pos="496570" algn="l"/>
                <a:tab pos="915035" algn="l"/>
              </a:tabLst>
            </a:pPr>
            <a:r>
              <a:rPr sz="1800" b="1" spc="-5" dirty="0">
                <a:solidFill>
                  <a:srgbClr val="0000FF"/>
                </a:solidFill>
                <a:latin typeface="Arial"/>
                <a:cs typeface="Arial"/>
              </a:rPr>
              <a:t>H	H</a:t>
            </a:r>
            <a:endParaRPr sz="1800">
              <a:latin typeface="Arial"/>
              <a:cs typeface="Arial"/>
            </a:endParaRPr>
          </a:p>
          <a:p>
            <a:pPr marL="521970" indent="-446405">
              <a:lnSpc>
                <a:spcPct val="100000"/>
              </a:lnSpc>
              <a:spcBef>
                <a:spcPts val="180"/>
              </a:spcBef>
              <a:buAutoNum type="alphaUcPeriod" startAt="8"/>
              <a:tabLst>
                <a:tab pos="521970" algn="l"/>
                <a:tab pos="522605" algn="l"/>
                <a:tab pos="965200" algn="l"/>
              </a:tabLst>
            </a:pPr>
            <a:r>
              <a:rPr sz="1800" b="1" dirty="0">
                <a:solidFill>
                  <a:srgbClr val="0000FF"/>
                </a:solidFill>
                <a:latin typeface="Arial"/>
                <a:cs typeface="Arial"/>
              </a:rPr>
              <a:t>I	I</a:t>
            </a:r>
            <a:endParaRPr sz="1800">
              <a:latin typeface="Arial"/>
              <a:cs typeface="Arial"/>
            </a:endParaRPr>
          </a:p>
        </p:txBody>
      </p:sp>
      <p:sp>
        <p:nvSpPr>
          <p:cNvPr id="13" name="object 13"/>
          <p:cNvSpPr txBox="1"/>
          <p:nvPr/>
        </p:nvSpPr>
        <p:spPr>
          <a:xfrm>
            <a:off x="6771513" y="4930521"/>
            <a:ext cx="1448435" cy="619760"/>
          </a:xfrm>
          <a:prstGeom prst="rect">
            <a:avLst/>
          </a:prstGeom>
        </p:spPr>
        <p:txBody>
          <a:bodyPr vert="horz" wrap="square" lIns="0" tIns="35560" rIns="0" bIns="0" rtlCol="0">
            <a:spAutoFit/>
          </a:bodyPr>
          <a:lstStyle/>
          <a:p>
            <a:pPr marL="494665" indent="-481965">
              <a:lnSpc>
                <a:spcPct val="100000"/>
              </a:lnSpc>
              <a:spcBef>
                <a:spcPts val="280"/>
              </a:spcBef>
              <a:buAutoNum type="alphaUcPeriod" startAt="8"/>
              <a:tabLst>
                <a:tab pos="494030" algn="l"/>
                <a:tab pos="494665" algn="l"/>
                <a:tab pos="850900" algn="l"/>
                <a:tab pos="1270000" algn="l"/>
              </a:tabLst>
            </a:pPr>
            <a:r>
              <a:rPr sz="1800" b="1" spc="-5" dirty="0">
                <a:solidFill>
                  <a:srgbClr val="0000FF"/>
                </a:solidFill>
                <a:latin typeface="Arial"/>
                <a:cs typeface="Arial"/>
              </a:rPr>
              <a:t>H	H	H</a:t>
            </a:r>
            <a:endParaRPr sz="1800">
              <a:latin typeface="Arial"/>
              <a:cs typeface="Arial"/>
            </a:endParaRPr>
          </a:p>
          <a:p>
            <a:pPr marL="469900" indent="-445134">
              <a:lnSpc>
                <a:spcPct val="100000"/>
              </a:lnSpc>
              <a:spcBef>
                <a:spcPts val="180"/>
              </a:spcBef>
              <a:buAutoNum type="alphaUcPeriod" startAt="8"/>
              <a:tabLst>
                <a:tab pos="469265" algn="l"/>
                <a:tab pos="469900" algn="l"/>
                <a:tab pos="850900" algn="l"/>
                <a:tab pos="1294130" algn="l"/>
              </a:tabLst>
            </a:pPr>
            <a:r>
              <a:rPr sz="1800" b="1" dirty="0">
                <a:solidFill>
                  <a:srgbClr val="0000FF"/>
                </a:solidFill>
                <a:latin typeface="Arial"/>
                <a:cs typeface="Arial"/>
              </a:rPr>
              <a:t>I	I	I</a:t>
            </a:r>
            <a:endParaRPr sz="1800">
              <a:latin typeface="Arial"/>
              <a:cs typeface="Arial"/>
            </a:endParaRPr>
          </a:p>
        </p:txBody>
      </p:sp>
      <p:sp>
        <p:nvSpPr>
          <p:cNvPr id="14" name="object 14"/>
          <p:cNvSpPr txBox="1"/>
          <p:nvPr/>
        </p:nvSpPr>
        <p:spPr>
          <a:xfrm>
            <a:off x="281940" y="5549595"/>
            <a:ext cx="1831975" cy="299720"/>
          </a:xfrm>
          <a:prstGeom prst="rect">
            <a:avLst/>
          </a:prstGeom>
        </p:spPr>
        <p:txBody>
          <a:bodyPr vert="horz" wrap="square" lIns="0" tIns="12700" rIns="0" bIns="0" rtlCol="0">
            <a:spAutoFit/>
          </a:bodyPr>
          <a:lstStyle/>
          <a:p>
            <a:pPr marL="38100">
              <a:lnSpc>
                <a:spcPct val="100000"/>
              </a:lnSpc>
              <a:spcBef>
                <a:spcPts val="100"/>
              </a:spcBef>
            </a:pPr>
            <a:r>
              <a:rPr sz="1800" b="1" spc="-5" dirty="0">
                <a:solidFill>
                  <a:srgbClr val="0000FF"/>
                </a:solidFill>
                <a:latin typeface="Arial"/>
                <a:cs typeface="Arial"/>
              </a:rPr>
              <a:t>Propene </a:t>
            </a:r>
            <a:r>
              <a:rPr sz="1800" b="1" dirty="0">
                <a:solidFill>
                  <a:srgbClr val="0000FF"/>
                </a:solidFill>
                <a:latin typeface="Arial"/>
                <a:cs typeface="Arial"/>
              </a:rPr>
              <a:t>:-</a:t>
            </a:r>
            <a:r>
              <a:rPr sz="1800" b="1" spc="440" dirty="0">
                <a:solidFill>
                  <a:srgbClr val="0000FF"/>
                </a:solidFill>
                <a:latin typeface="Arial"/>
                <a:cs typeface="Arial"/>
              </a:rPr>
              <a:t> </a:t>
            </a:r>
            <a:r>
              <a:rPr sz="1800" b="1" spc="-5" dirty="0">
                <a:solidFill>
                  <a:srgbClr val="0000FF"/>
                </a:solidFill>
                <a:latin typeface="Arial"/>
                <a:cs typeface="Arial"/>
              </a:rPr>
              <a:t>C</a:t>
            </a:r>
            <a:r>
              <a:rPr sz="1800" b="1" spc="-7" baseline="-20833" dirty="0">
                <a:solidFill>
                  <a:srgbClr val="0000FF"/>
                </a:solidFill>
                <a:latin typeface="Arial"/>
                <a:cs typeface="Arial"/>
              </a:rPr>
              <a:t>3</a:t>
            </a:r>
            <a:r>
              <a:rPr sz="1800" b="1" spc="-5" dirty="0">
                <a:solidFill>
                  <a:srgbClr val="0000FF"/>
                </a:solidFill>
                <a:latin typeface="Arial"/>
                <a:cs typeface="Arial"/>
              </a:rPr>
              <a:t>H</a:t>
            </a:r>
            <a:r>
              <a:rPr sz="1800" b="1" spc="-7" baseline="-20833" dirty="0">
                <a:solidFill>
                  <a:srgbClr val="0000FF"/>
                </a:solidFill>
                <a:latin typeface="Arial"/>
                <a:cs typeface="Arial"/>
              </a:rPr>
              <a:t>6</a:t>
            </a:r>
            <a:endParaRPr sz="1800" baseline="-20833">
              <a:latin typeface="Arial"/>
              <a:cs typeface="Arial"/>
            </a:endParaRPr>
          </a:p>
        </p:txBody>
      </p:sp>
      <p:sp>
        <p:nvSpPr>
          <p:cNvPr id="15" name="object 15"/>
          <p:cNvSpPr txBox="1"/>
          <p:nvPr/>
        </p:nvSpPr>
        <p:spPr>
          <a:xfrm>
            <a:off x="2290826" y="5526735"/>
            <a:ext cx="3890010" cy="916940"/>
          </a:xfrm>
          <a:prstGeom prst="rect">
            <a:avLst/>
          </a:prstGeom>
        </p:spPr>
        <p:txBody>
          <a:bodyPr vert="horz" wrap="square" lIns="0" tIns="35560" rIns="0" bIns="0" rtlCol="0">
            <a:spAutoFit/>
          </a:bodyPr>
          <a:lstStyle/>
          <a:p>
            <a:pPr marR="5080" algn="ctr">
              <a:lnSpc>
                <a:spcPct val="100000"/>
              </a:lnSpc>
              <a:spcBef>
                <a:spcPts val="280"/>
              </a:spcBef>
              <a:tabLst>
                <a:tab pos="2165350" algn="l"/>
              </a:tabLst>
            </a:pPr>
            <a:r>
              <a:rPr sz="1800" b="1" spc="-5" dirty="0">
                <a:solidFill>
                  <a:srgbClr val="0000FF"/>
                </a:solidFill>
                <a:latin typeface="Arial"/>
                <a:cs typeface="Arial"/>
              </a:rPr>
              <a:t>H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a:t>
            </a:r>
            <a:r>
              <a:rPr sz="1800" b="1" spc="15" dirty="0">
                <a:solidFill>
                  <a:srgbClr val="0000FF"/>
                </a:solidFill>
                <a:latin typeface="Arial"/>
                <a:cs typeface="Arial"/>
              </a:rPr>
              <a:t> </a:t>
            </a:r>
            <a:r>
              <a:rPr sz="1800" b="1" dirty="0">
                <a:solidFill>
                  <a:srgbClr val="0000FF"/>
                </a:solidFill>
                <a:latin typeface="Arial"/>
                <a:cs typeface="Arial"/>
              </a:rPr>
              <a:t>–</a:t>
            </a:r>
            <a:r>
              <a:rPr sz="1800" b="1" spc="-5" dirty="0">
                <a:solidFill>
                  <a:srgbClr val="0000FF"/>
                </a:solidFill>
                <a:latin typeface="Arial"/>
                <a:cs typeface="Arial"/>
              </a:rPr>
              <a:t> H	Butene </a:t>
            </a:r>
            <a:r>
              <a:rPr sz="1800" b="1" dirty="0">
                <a:solidFill>
                  <a:srgbClr val="0000FF"/>
                </a:solidFill>
                <a:latin typeface="Arial"/>
                <a:cs typeface="Arial"/>
              </a:rPr>
              <a:t>:-</a:t>
            </a:r>
            <a:r>
              <a:rPr sz="1800" b="1" spc="445" dirty="0">
                <a:solidFill>
                  <a:srgbClr val="0000FF"/>
                </a:solidFill>
                <a:latin typeface="Arial"/>
                <a:cs typeface="Arial"/>
              </a:rPr>
              <a:t> </a:t>
            </a:r>
            <a:r>
              <a:rPr sz="1800" b="1" spc="5" dirty="0">
                <a:solidFill>
                  <a:srgbClr val="0000FF"/>
                </a:solidFill>
                <a:latin typeface="Arial"/>
                <a:cs typeface="Arial"/>
              </a:rPr>
              <a:t>C</a:t>
            </a:r>
            <a:r>
              <a:rPr sz="1950" b="1" spc="7" baseline="-21367" dirty="0">
                <a:solidFill>
                  <a:srgbClr val="0000FF"/>
                </a:solidFill>
                <a:latin typeface="Arial"/>
                <a:cs typeface="Arial"/>
              </a:rPr>
              <a:t>4</a:t>
            </a:r>
            <a:r>
              <a:rPr sz="1800" b="1" spc="5" dirty="0">
                <a:solidFill>
                  <a:srgbClr val="0000FF"/>
                </a:solidFill>
                <a:latin typeface="Arial"/>
                <a:cs typeface="Arial"/>
              </a:rPr>
              <a:t>H</a:t>
            </a:r>
            <a:r>
              <a:rPr sz="1950" b="1" spc="7" baseline="-21367" dirty="0">
                <a:solidFill>
                  <a:srgbClr val="0000FF"/>
                </a:solidFill>
                <a:latin typeface="Arial"/>
                <a:cs typeface="Arial"/>
              </a:rPr>
              <a:t>8</a:t>
            </a:r>
            <a:endParaRPr sz="1950" baseline="-21367">
              <a:latin typeface="Arial"/>
              <a:cs typeface="Arial"/>
            </a:endParaRPr>
          </a:p>
          <a:p>
            <a:pPr marL="1330325" marR="2386330" indent="-19685" algn="ctr">
              <a:lnSpc>
                <a:spcPct val="108300"/>
              </a:lnSpc>
            </a:pPr>
            <a:r>
              <a:rPr sz="1800" b="1" dirty="0">
                <a:solidFill>
                  <a:srgbClr val="0000FF"/>
                </a:solidFill>
                <a:latin typeface="Arial"/>
                <a:cs typeface="Arial"/>
              </a:rPr>
              <a:t>I  </a:t>
            </a:r>
            <a:r>
              <a:rPr sz="1800" b="1" spc="-5" dirty="0">
                <a:solidFill>
                  <a:srgbClr val="0000FF"/>
                </a:solidFill>
                <a:latin typeface="Arial"/>
                <a:cs typeface="Arial"/>
              </a:rPr>
              <a:t>H</a:t>
            </a:r>
            <a:endParaRPr sz="1800">
              <a:latin typeface="Arial"/>
              <a:cs typeface="Arial"/>
            </a:endParaRPr>
          </a:p>
        </p:txBody>
      </p:sp>
      <p:sp>
        <p:nvSpPr>
          <p:cNvPr id="16" name="object 16"/>
          <p:cNvSpPr txBox="1"/>
          <p:nvPr/>
        </p:nvSpPr>
        <p:spPr>
          <a:xfrm>
            <a:off x="6308216" y="5549595"/>
            <a:ext cx="229298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H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a:t>
            </a:r>
            <a:r>
              <a:rPr sz="1800" b="1" spc="-70" dirty="0">
                <a:solidFill>
                  <a:srgbClr val="0000FF"/>
                </a:solidFill>
                <a:latin typeface="Arial"/>
                <a:cs typeface="Arial"/>
              </a:rPr>
              <a:t> </a:t>
            </a:r>
            <a:r>
              <a:rPr sz="1800" b="1" spc="-5" dirty="0">
                <a:solidFill>
                  <a:srgbClr val="0000FF"/>
                </a:solidFill>
                <a:latin typeface="Arial"/>
                <a:cs typeface="Arial"/>
              </a:rPr>
              <a:t>H</a:t>
            </a:r>
            <a:endParaRPr sz="1800">
              <a:latin typeface="Arial"/>
              <a:cs typeface="Arial"/>
            </a:endParaRPr>
          </a:p>
        </p:txBody>
      </p:sp>
      <p:sp>
        <p:nvSpPr>
          <p:cNvPr id="17" name="object 17"/>
          <p:cNvSpPr txBox="1"/>
          <p:nvPr/>
        </p:nvSpPr>
        <p:spPr>
          <a:xfrm>
            <a:off x="7584185" y="5823915"/>
            <a:ext cx="609600" cy="619760"/>
          </a:xfrm>
          <a:prstGeom prst="rect">
            <a:avLst/>
          </a:prstGeom>
        </p:spPr>
        <p:txBody>
          <a:bodyPr vert="horz" wrap="square" lIns="0" tIns="35560" rIns="0" bIns="0" rtlCol="0">
            <a:spAutoFit/>
          </a:bodyPr>
          <a:lstStyle/>
          <a:p>
            <a:pPr marL="79375">
              <a:lnSpc>
                <a:spcPct val="100000"/>
              </a:lnSpc>
              <a:spcBef>
                <a:spcPts val="280"/>
              </a:spcBef>
              <a:tabLst>
                <a:tab pos="460375" algn="l"/>
              </a:tabLst>
            </a:pPr>
            <a:r>
              <a:rPr sz="1800" b="1" dirty="0">
                <a:solidFill>
                  <a:srgbClr val="0000FF"/>
                </a:solidFill>
                <a:latin typeface="Arial"/>
                <a:cs typeface="Arial"/>
              </a:rPr>
              <a:t>I	I</a:t>
            </a:r>
            <a:endParaRPr sz="1800">
              <a:latin typeface="Arial"/>
              <a:cs typeface="Arial"/>
            </a:endParaRPr>
          </a:p>
          <a:p>
            <a:pPr marL="12700">
              <a:lnSpc>
                <a:spcPct val="100000"/>
              </a:lnSpc>
              <a:spcBef>
                <a:spcPts val="180"/>
              </a:spcBef>
              <a:tabLst>
                <a:tab pos="431165" algn="l"/>
              </a:tabLst>
            </a:pPr>
            <a:r>
              <a:rPr sz="1800" b="1" spc="-5" dirty="0">
                <a:solidFill>
                  <a:srgbClr val="0000FF"/>
                </a:solidFill>
                <a:latin typeface="Arial"/>
                <a:cs typeface="Arial"/>
              </a:rPr>
              <a:t>H	H</a:t>
            </a:r>
            <a:endParaRPr sz="18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52800" y="28956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grpSp>
        <p:nvGrpSpPr>
          <p:cNvPr id="3" name="object 3"/>
          <p:cNvGrpSpPr/>
          <p:nvPr/>
        </p:nvGrpSpPr>
        <p:grpSpPr>
          <a:xfrm>
            <a:off x="1603247" y="0"/>
            <a:ext cx="5935980" cy="1570355"/>
            <a:chOff x="1603247" y="0"/>
            <a:chExt cx="5935980" cy="1570355"/>
          </a:xfrm>
        </p:grpSpPr>
        <p:sp>
          <p:nvSpPr>
            <p:cNvPr id="4" name="object 4"/>
            <p:cNvSpPr/>
            <p:nvPr/>
          </p:nvSpPr>
          <p:spPr>
            <a:xfrm>
              <a:off x="2391155" y="269875"/>
              <a:ext cx="4371721" cy="13000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03247" y="0"/>
              <a:ext cx="5935980" cy="1533144"/>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205740" y="1599945"/>
            <a:ext cx="8475980" cy="646430"/>
          </a:xfrm>
          <a:prstGeom prst="rect">
            <a:avLst/>
          </a:prstGeom>
        </p:spPr>
        <p:txBody>
          <a:bodyPr vert="horz" wrap="square" lIns="0" tIns="2540" rIns="0" bIns="0" rtlCol="0">
            <a:spAutoFit/>
          </a:bodyPr>
          <a:lstStyle/>
          <a:p>
            <a:pPr marL="38100" marR="30480" indent="167640">
              <a:lnSpc>
                <a:spcPct val="103499"/>
              </a:lnSpc>
              <a:spcBef>
                <a:spcPts val="20"/>
              </a:spcBef>
            </a:pPr>
            <a:r>
              <a:rPr sz="2000" b="1" spc="-5" dirty="0">
                <a:solidFill>
                  <a:srgbClr val="0000FF"/>
                </a:solidFill>
                <a:latin typeface="Arial"/>
                <a:cs typeface="Arial"/>
              </a:rPr>
              <a:t>Alkynes have </a:t>
            </a:r>
            <a:r>
              <a:rPr sz="2000" b="1" dirty="0">
                <a:solidFill>
                  <a:srgbClr val="0000FF"/>
                </a:solidFill>
                <a:latin typeface="Arial"/>
                <a:cs typeface="Arial"/>
              </a:rPr>
              <a:t>general molecular formula </a:t>
            </a:r>
            <a:r>
              <a:rPr sz="2000" b="1" dirty="0">
                <a:solidFill>
                  <a:srgbClr val="FF3300"/>
                </a:solidFill>
                <a:latin typeface="Arial"/>
                <a:cs typeface="Arial"/>
              </a:rPr>
              <a:t>C</a:t>
            </a:r>
            <a:r>
              <a:rPr sz="2400" b="1" baseline="-20833" dirty="0">
                <a:solidFill>
                  <a:srgbClr val="FF3300"/>
                </a:solidFill>
                <a:latin typeface="Arial"/>
                <a:cs typeface="Arial"/>
              </a:rPr>
              <a:t>n</a:t>
            </a:r>
            <a:r>
              <a:rPr sz="2000" b="1" dirty="0">
                <a:solidFill>
                  <a:srgbClr val="FF3300"/>
                </a:solidFill>
                <a:latin typeface="Arial"/>
                <a:cs typeface="Arial"/>
              </a:rPr>
              <a:t>H </a:t>
            </a:r>
            <a:r>
              <a:rPr sz="2400" b="1" spc="-7" baseline="-20833" dirty="0">
                <a:solidFill>
                  <a:srgbClr val="FF3300"/>
                </a:solidFill>
                <a:latin typeface="Arial"/>
                <a:cs typeface="Arial"/>
              </a:rPr>
              <a:t>2n – 2 </a:t>
            </a:r>
            <a:r>
              <a:rPr sz="2000" b="1" dirty="0">
                <a:solidFill>
                  <a:srgbClr val="0000FF"/>
                </a:solidFill>
                <a:latin typeface="Arial"/>
                <a:cs typeface="Arial"/>
              </a:rPr>
              <a:t>.Their names end  with – </a:t>
            </a:r>
            <a:r>
              <a:rPr sz="2000" b="1" spc="-10" dirty="0">
                <a:solidFill>
                  <a:srgbClr val="0000FF"/>
                </a:solidFill>
                <a:latin typeface="Arial"/>
                <a:cs typeface="Arial"/>
              </a:rPr>
              <a:t>yne </a:t>
            </a:r>
            <a:r>
              <a:rPr sz="2000" b="1" dirty="0">
                <a:solidFill>
                  <a:srgbClr val="0000FF"/>
                </a:solidFill>
                <a:latin typeface="Arial"/>
                <a:cs typeface="Arial"/>
              </a:rPr>
              <a:t>and the members are as follows</a:t>
            </a:r>
            <a:r>
              <a:rPr sz="2000" b="1" spc="-145"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p:txBody>
      </p:sp>
      <p:sp>
        <p:nvSpPr>
          <p:cNvPr id="7" name="object 7"/>
          <p:cNvSpPr txBox="1"/>
          <p:nvPr/>
        </p:nvSpPr>
        <p:spPr>
          <a:xfrm>
            <a:off x="400304" y="3732657"/>
            <a:ext cx="3027680" cy="330835"/>
          </a:xfrm>
          <a:prstGeom prst="rect">
            <a:avLst/>
          </a:prstGeom>
        </p:spPr>
        <p:txBody>
          <a:bodyPr vert="horz" wrap="square" lIns="0" tIns="12700" rIns="0" bIns="0" rtlCol="0">
            <a:spAutoFit/>
          </a:bodyPr>
          <a:lstStyle/>
          <a:p>
            <a:pPr marL="50800">
              <a:lnSpc>
                <a:spcPct val="100000"/>
              </a:lnSpc>
              <a:spcBef>
                <a:spcPts val="100"/>
              </a:spcBef>
              <a:tabLst>
                <a:tab pos="2339975" algn="l"/>
              </a:tabLst>
            </a:pPr>
            <a:r>
              <a:rPr sz="2000" b="1" spc="-5" dirty="0">
                <a:solidFill>
                  <a:srgbClr val="0000FF"/>
                </a:solidFill>
                <a:latin typeface="Arial"/>
                <a:cs typeface="Arial"/>
              </a:rPr>
              <a:t>Propyne</a:t>
            </a:r>
            <a:r>
              <a:rPr sz="2000" b="1" spc="35" dirty="0">
                <a:solidFill>
                  <a:srgbClr val="0000FF"/>
                </a:solidFill>
                <a:latin typeface="Arial"/>
                <a:cs typeface="Arial"/>
              </a:rPr>
              <a:t> </a:t>
            </a:r>
            <a:r>
              <a:rPr sz="2000" b="1" dirty="0">
                <a:solidFill>
                  <a:srgbClr val="0000FF"/>
                </a:solidFill>
                <a:latin typeface="Arial"/>
                <a:cs typeface="Arial"/>
              </a:rPr>
              <a:t>:-</a:t>
            </a:r>
            <a:r>
              <a:rPr sz="2000" b="1" spc="185" dirty="0">
                <a:solidFill>
                  <a:srgbClr val="0000FF"/>
                </a:solidFill>
                <a:latin typeface="Arial"/>
                <a:cs typeface="Arial"/>
              </a:rPr>
              <a:t> </a:t>
            </a:r>
            <a:r>
              <a:rPr sz="2000" b="1" dirty="0">
                <a:solidFill>
                  <a:srgbClr val="0000FF"/>
                </a:solidFill>
                <a:latin typeface="Arial"/>
                <a:cs typeface="Arial"/>
              </a:rPr>
              <a:t>C</a:t>
            </a:r>
            <a:r>
              <a:rPr sz="2400" b="1" baseline="-20833" dirty="0">
                <a:solidFill>
                  <a:srgbClr val="0000FF"/>
                </a:solidFill>
                <a:latin typeface="Arial"/>
                <a:cs typeface="Arial"/>
              </a:rPr>
              <a:t>3</a:t>
            </a:r>
            <a:r>
              <a:rPr sz="2000" b="1" dirty="0">
                <a:solidFill>
                  <a:srgbClr val="0000FF"/>
                </a:solidFill>
                <a:latin typeface="Arial"/>
                <a:cs typeface="Arial"/>
              </a:rPr>
              <a:t>H</a:t>
            </a:r>
            <a:r>
              <a:rPr sz="2400" b="1" baseline="-20833" dirty="0">
                <a:solidFill>
                  <a:srgbClr val="0000FF"/>
                </a:solidFill>
                <a:latin typeface="Arial"/>
                <a:cs typeface="Arial"/>
              </a:rPr>
              <a:t>4	</a:t>
            </a:r>
            <a:r>
              <a:rPr sz="2000" b="1" dirty="0">
                <a:solidFill>
                  <a:srgbClr val="0000FF"/>
                </a:solidFill>
                <a:latin typeface="Arial"/>
                <a:cs typeface="Arial"/>
              </a:rPr>
              <a:t>H –</a:t>
            </a:r>
            <a:r>
              <a:rPr sz="2000" b="1" spc="-85" dirty="0">
                <a:solidFill>
                  <a:srgbClr val="0000FF"/>
                </a:solidFill>
                <a:latin typeface="Arial"/>
                <a:cs typeface="Arial"/>
              </a:rPr>
              <a:t> </a:t>
            </a:r>
            <a:r>
              <a:rPr sz="2000" b="1" dirty="0">
                <a:solidFill>
                  <a:srgbClr val="0000FF"/>
                </a:solidFill>
                <a:latin typeface="Arial"/>
                <a:cs typeface="Arial"/>
              </a:rPr>
              <a:t>C</a:t>
            </a:r>
            <a:endParaRPr sz="2000">
              <a:latin typeface="Arial"/>
              <a:cs typeface="Arial"/>
            </a:endParaRPr>
          </a:p>
        </p:txBody>
      </p:sp>
      <p:sp>
        <p:nvSpPr>
          <p:cNvPr id="8" name="object 8"/>
          <p:cNvSpPr txBox="1"/>
          <p:nvPr/>
        </p:nvSpPr>
        <p:spPr>
          <a:xfrm>
            <a:off x="387604" y="2600680"/>
            <a:ext cx="4573270" cy="2172970"/>
          </a:xfrm>
          <a:prstGeom prst="rect">
            <a:avLst/>
          </a:prstGeom>
        </p:spPr>
        <p:txBody>
          <a:bodyPr vert="horz" wrap="square" lIns="0" tIns="64135" rIns="0" bIns="0" rtlCol="0">
            <a:spAutoFit/>
          </a:bodyPr>
          <a:lstStyle/>
          <a:p>
            <a:pPr marL="63500">
              <a:lnSpc>
                <a:spcPct val="100000"/>
              </a:lnSpc>
              <a:spcBef>
                <a:spcPts val="505"/>
              </a:spcBef>
              <a:tabLst>
                <a:tab pos="2270125" algn="l"/>
                <a:tab pos="3270250" algn="l"/>
              </a:tabLst>
            </a:pPr>
            <a:r>
              <a:rPr sz="2000" b="1" spc="-5" dirty="0">
                <a:solidFill>
                  <a:srgbClr val="0000FF"/>
                </a:solidFill>
                <a:latin typeface="Arial"/>
                <a:cs typeface="Arial"/>
              </a:rPr>
              <a:t>Ethyne</a:t>
            </a:r>
            <a:r>
              <a:rPr sz="2000" b="1" spc="35" dirty="0">
                <a:solidFill>
                  <a:srgbClr val="0000FF"/>
                </a:solidFill>
                <a:latin typeface="Arial"/>
                <a:cs typeface="Arial"/>
              </a:rPr>
              <a:t> </a:t>
            </a:r>
            <a:r>
              <a:rPr sz="2000" b="1" dirty="0">
                <a:solidFill>
                  <a:srgbClr val="0000FF"/>
                </a:solidFill>
                <a:latin typeface="Arial"/>
                <a:cs typeface="Arial"/>
              </a:rPr>
              <a:t>:-</a:t>
            </a:r>
            <a:r>
              <a:rPr sz="2000" b="1" spc="-20" dirty="0">
                <a:solidFill>
                  <a:srgbClr val="0000FF"/>
                </a:solidFill>
                <a:latin typeface="Arial"/>
                <a:cs typeface="Arial"/>
              </a:rPr>
              <a:t> </a:t>
            </a:r>
            <a:r>
              <a:rPr sz="2000" b="1" dirty="0">
                <a:solidFill>
                  <a:srgbClr val="0000FF"/>
                </a:solidFill>
                <a:latin typeface="Arial"/>
                <a:cs typeface="Arial"/>
              </a:rPr>
              <a:t>C</a:t>
            </a:r>
            <a:r>
              <a:rPr sz="2400" b="1" baseline="-20833" dirty="0">
                <a:solidFill>
                  <a:srgbClr val="0000FF"/>
                </a:solidFill>
                <a:latin typeface="Arial"/>
                <a:cs typeface="Arial"/>
              </a:rPr>
              <a:t>2</a:t>
            </a:r>
            <a:r>
              <a:rPr sz="2000" b="1" dirty="0">
                <a:solidFill>
                  <a:srgbClr val="0000FF"/>
                </a:solidFill>
                <a:latin typeface="Arial"/>
                <a:cs typeface="Arial"/>
              </a:rPr>
              <a:t>H</a:t>
            </a:r>
            <a:r>
              <a:rPr sz="2400" b="1" baseline="-20833" dirty="0">
                <a:solidFill>
                  <a:srgbClr val="0000FF"/>
                </a:solidFill>
                <a:latin typeface="Arial"/>
                <a:cs typeface="Arial"/>
              </a:rPr>
              <a:t>2	</a:t>
            </a:r>
            <a:r>
              <a:rPr sz="2000" b="1" dirty="0">
                <a:solidFill>
                  <a:srgbClr val="0000FF"/>
                </a:solidFill>
                <a:latin typeface="Arial"/>
                <a:cs typeface="Arial"/>
              </a:rPr>
              <a:t>H</a:t>
            </a:r>
            <a:r>
              <a:rPr sz="2000" b="1" spc="5" dirty="0">
                <a:solidFill>
                  <a:srgbClr val="0000FF"/>
                </a:solidFill>
                <a:latin typeface="Arial"/>
                <a:cs typeface="Arial"/>
              </a:rPr>
              <a:t> </a:t>
            </a:r>
            <a:r>
              <a:rPr sz="2000" b="1" dirty="0">
                <a:solidFill>
                  <a:srgbClr val="0000FF"/>
                </a:solidFill>
                <a:latin typeface="Arial"/>
                <a:cs typeface="Arial"/>
              </a:rPr>
              <a:t>–</a:t>
            </a:r>
            <a:r>
              <a:rPr sz="2000" b="1" spc="-5" dirty="0">
                <a:solidFill>
                  <a:srgbClr val="0000FF"/>
                </a:solidFill>
                <a:latin typeface="Arial"/>
                <a:cs typeface="Arial"/>
              </a:rPr>
              <a:t> </a:t>
            </a:r>
            <a:r>
              <a:rPr sz="2000" b="1" dirty="0">
                <a:solidFill>
                  <a:srgbClr val="0000FF"/>
                </a:solidFill>
                <a:latin typeface="Arial"/>
                <a:cs typeface="Arial"/>
              </a:rPr>
              <a:t>C	C –</a:t>
            </a:r>
            <a:r>
              <a:rPr sz="2000" b="1" spc="-35" dirty="0">
                <a:solidFill>
                  <a:srgbClr val="0000FF"/>
                </a:solidFill>
                <a:latin typeface="Arial"/>
                <a:cs typeface="Arial"/>
              </a:rPr>
              <a:t> </a:t>
            </a:r>
            <a:r>
              <a:rPr sz="2000" b="1" dirty="0">
                <a:solidFill>
                  <a:srgbClr val="0000FF"/>
                </a:solidFill>
                <a:latin typeface="Arial"/>
                <a:cs typeface="Arial"/>
              </a:rPr>
              <a:t>H</a:t>
            </a:r>
            <a:endParaRPr sz="2000">
              <a:latin typeface="Arial"/>
              <a:cs typeface="Arial"/>
            </a:endParaRPr>
          </a:p>
          <a:p>
            <a:pPr marL="3837304" marR="543560" algn="ctr">
              <a:lnSpc>
                <a:spcPct val="116500"/>
              </a:lnSpc>
              <a:spcBef>
                <a:spcPts val="15"/>
              </a:spcBef>
            </a:pPr>
            <a:r>
              <a:rPr sz="2000" b="1" dirty="0">
                <a:solidFill>
                  <a:srgbClr val="0000FF"/>
                </a:solidFill>
                <a:latin typeface="Arial"/>
                <a:cs typeface="Arial"/>
              </a:rPr>
              <a:t>H   I</a:t>
            </a:r>
            <a:endParaRPr sz="2000">
              <a:latin typeface="Arial"/>
              <a:cs typeface="Arial"/>
            </a:endParaRPr>
          </a:p>
          <a:p>
            <a:pPr marL="3421379" marR="30480" algn="ctr">
              <a:lnSpc>
                <a:spcPct val="116500"/>
              </a:lnSpc>
              <a:spcBef>
                <a:spcPts val="110"/>
              </a:spcBef>
            </a:pPr>
            <a:r>
              <a:rPr sz="2000" b="1" dirty="0">
                <a:solidFill>
                  <a:srgbClr val="0000FF"/>
                </a:solidFill>
                <a:latin typeface="Arial"/>
                <a:cs typeface="Arial"/>
              </a:rPr>
              <a:t>C – C –</a:t>
            </a:r>
            <a:r>
              <a:rPr sz="2000" b="1" spc="-130" dirty="0">
                <a:solidFill>
                  <a:srgbClr val="0000FF"/>
                </a:solidFill>
                <a:latin typeface="Arial"/>
                <a:cs typeface="Arial"/>
              </a:rPr>
              <a:t> </a:t>
            </a:r>
            <a:r>
              <a:rPr sz="2000" b="1" dirty="0">
                <a:solidFill>
                  <a:srgbClr val="0000FF"/>
                </a:solidFill>
                <a:latin typeface="Arial"/>
                <a:cs typeface="Arial"/>
              </a:rPr>
              <a:t>H   I</a:t>
            </a:r>
            <a:endParaRPr sz="2000">
              <a:latin typeface="Arial"/>
              <a:cs typeface="Arial"/>
            </a:endParaRPr>
          </a:p>
          <a:p>
            <a:pPr marL="3322320" algn="ctr">
              <a:lnSpc>
                <a:spcPct val="100000"/>
              </a:lnSpc>
              <a:spcBef>
                <a:spcPts val="395"/>
              </a:spcBef>
            </a:pPr>
            <a:r>
              <a:rPr sz="2000" b="1" dirty="0">
                <a:solidFill>
                  <a:srgbClr val="0000FF"/>
                </a:solidFill>
                <a:latin typeface="Arial"/>
                <a:cs typeface="Arial"/>
              </a:rPr>
              <a:t>H</a:t>
            </a:r>
            <a:endParaRPr sz="2000">
              <a:latin typeface="Arial"/>
              <a:cs typeface="Arial"/>
            </a:endParaRPr>
          </a:p>
        </p:txBody>
      </p:sp>
      <p:sp>
        <p:nvSpPr>
          <p:cNvPr id="9" name="object 9"/>
          <p:cNvSpPr txBox="1"/>
          <p:nvPr/>
        </p:nvSpPr>
        <p:spPr>
          <a:xfrm>
            <a:off x="3932046" y="4749774"/>
            <a:ext cx="603885" cy="735965"/>
          </a:xfrm>
          <a:prstGeom prst="rect">
            <a:avLst/>
          </a:prstGeom>
        </p:spPr>
        <p:txBody>
          <a:bodyPr vert="horz" wrap="square" lIns="0" tIns="62865" rIns="0" bIns="0" rtlCol="0">
            <a:spAutoFit/>
          </a:bodyPr>
          <a:lstStyle/>
          <a:p>
            <a:pPr marL="12700">
              <a:lnSpc>
                <a:spcPct val="100000"/>
              </a:lnSpc>
              <a:spcBef>
                <a:spcPts val="495"/>
              </a:spcBef>
              <a:tabLst>
                <a:tab pos="407034" algn="l"/>
              </a:tabLst>
            </a:pPr>
            <a:r>
              <a:rPr sz="2000" b="1" dirty="0">
                <a:solidFill>
                  <a:srgbClr val="0000FF"/>
                </a:solidFill>
                <a:latin typeface="Arial"/>
                <a:cs typeface="Arial"/>
              </a:rPr>
              <a:t>H	H</a:t>
            </a:r>
            <a:endParaRPr sz="2000">
              <a:latin typeface="Arial"/>
              <a:cs typeface="Arial"/>
            </a:endParaRPr>
          </a:p>
          <a:p>
            <a:pPr marL="73660">
              <a:lnSpc>
                <a:spcPct val="100000"/>
              </a:lnSpc>
              <a:spcBef>
                <a:spcPts val="395"/>
              </a:spcBef>
              <a:tabLst>
                <a:tab pos="492125" algn="l"/>
              </a:tabLst>
            </a:pPr>
            <a:r>
              <a:rPr sz="2000" b="1" dirty="0">
                <a:solidFill>
                  <a:srgbClr val="0000FF"/>
                </a:solidFill>
                <a:latin typeface="Arial"/>
                <a:cs typeface="Arial"/>
              </a:rPr>
              <a:t>I	I</a:t>
            </a:r>
            <a:endParaRPr sz="2000">
              <a:latin typeface="Arial"/>
              <a:cs typeface="Arial"/>
            </a:endParaRPr>
          </a:p>
        </p:txBody>
      </p:sp>
      <p:sp>
        <p:nvSpPr>
          <p:cNvPr id="10" name="object 10"/>
          <p:cNvSpPr txBox="1"/>
          <p:nvPr/>
        </p:nvSpPr>
        <p:spPr>
          <a:xfrm>
            <a:off x="374904" y="5523382"/>
            <a:ext cx="1841500" cy="331470"/>
          </a:xfrm>
          <a:prstGeom prst="rect">
            <a:avLst/>
          </a:prstGeom>
        </p:spPr>
        <p:txBody>
          <a:bodyPr vert="horz" wrap="square" lIns="0" tIns="13335" rIns="0" bIns="0" rtlCol="0">
            <a:spAutoFit/>
          </a:bodyPr>
          <a:lstStyle/>
          <a:p>
            <a:pPr marL="38100">
              <a:lnSpc>
                <a:spcPct val="100000"/>
              </a:lnSpc>
              <a:spcBef>
                <a:spcPts val="105"/>
              </a:spcBef>
            </a:pPr>
            <a:r>
              <a:rPr sz="2000" b="1" spc="-5" dirty="0">
                <a:solidFill>
                  <a:srgbClr val="0000FF"/>
                </a:solidFill>
                <a:latin typeface="Arial"/>
                <a:cs typeface="Arial"/>
              </a:rPr>
              <a:t>Butyne </a:t>
            </a:r>
            <a:r>
              <a:rPr sz="2000" b="1" dirty="0">
                <a:solidFill>
                  <a:srgbClr val="0000FF"/>
                </a:solidFill>
                <a:latin typeface="Arial"/>
                <a:cs typeface="Arial"/>
              </a:rPr>
              <a:t>:-</a:t>
            </a:r>
            <a:r>
              <a:rPr sz="2000" b="1" spc="-65" dirty="0">
                <a:solidFill>
                  <a:srgbClr val="0000FF"/>
                </a:solidFill>
                <a:latin typeface="Arial"/>
                <a:cs typeface="Arial"/>
              </a:rPr>
              <a:t> </a:t>
            </a:r>
            <a:r>
              <a:rPr sz="2000" b="1" dirty="0">
                <a:solidFill>
                  <a:srgbClr val="0000FF"/>
                </a:solidFill>
                <a:latin typeface="Arial"/>
                <a:cs typeface="Arial"/>
              </a:rPr>
              <a:t>C</a:t>
            </a:r>
            <a:r>
              <a:rPr sz="2400" b="1" baseline="-20833" dirty="0">
                <a:solidFill>
                  <a:srgbClr val="0000FF"/>
                </a:solidFill>
                <a:latin typeface="Arial"/>
                <a:cs typeface="Arial"/>
              </a:rPr>
              <a:t>4</a:t>
            </a:r>
            <a:r>
              <a:rPr sz="2000" b="1" dirty="0">
                <a:solidFill>
                  <a:srgbClr val="0000FF"/>
                </a:solidFill>
                <a:latin typeface="Arial"/>
                <a:cs typeface="Arial"/>
              </a:rPr>
              <a:t>H</a:t>
            </a:r>
            <a:r>
              <a:rPr sz="2400" b="1" baseline="-20833" dirty="0">
                <a:solidFill>
                  <a:srgbClr val="0000FF"/>
                </a:solidFill>
                <a:latin typeface="Arial"/>
                <a:cs typeface="Arial"/>
              </a:rPr>
              <a:t>6</a:t>
            </a:r>
            <a:endParaRPr sz="2400" baseline="-20833">
              <a:latin typeface="Arial"/>
              <a:cs typeface="Arial"/>
            </a:endParaRPr>
          </a:p>
        </p:txBody>
      </p:sp>
      <p:sp>
        <p:nvSpPr>
          <p:cNvPr id="11" name="object 11"/>
          <p:cNvSpPr txBox="1"/>
          <p:nvPr/>
        </p:nvSpPr>
        <p:spPr>
          <a:xfrm>
            <a:off x="2393950" y="5523382"/>
            <a:ext cx="2672715" cy="331470"/>
          </a:xfrm>
          <a:prstGeom prst="rect">
            <a:avLst/>
          </a:prstGeom>
        </p:spPr>
        <p:txBody>
          <a:bodyPr vert="horz" wrap="square" lIns="0" tIns="13335" rIns="0" bIns="0" rtlCol="0">
            <a:spAutoFit/>
          </a:bodyPr>
          <a:lstStyle/>
          <a:p>
            <a:pPr marL="12700">
              <a:lnSpc>
                <a:spcPct val="100000"/>
              </a:lnSpc>
              <a:spcBef>
                <a:spcPts val="105"/>
              </a:spcBef>
              <a:tabLst>
                <a:tab pos="1080770" algn="l"/>
              </a:tabLst>
            </a:pPr>
            <a:r>
              <a:rPr sz="2000" b="1" dirty="0">
                <a:solidFill>
                  <a:srgbClr val="0000FF"/>
                </a:solidFill>
                <a:latin typeface="Arial"/>
                <a:cs typeface="Arial"/>
              </a:rPr>
              <a:t>H</a:t>
            </a:r>
            <a:r>
              <a:rPr sz="2000" b="1" spc="-15" dirty="0">
                <a:solidFill>
                  <a:srgbClr val="0000FF"/>
                </a:solidFill>
                <a:latin typeface="Arial"/>
                <a:cs typeface="Arial"/>
              </a:rPr>
              <a:t> </a:t>
            </a:r>
            <a:r>
              <a:rPr sz="2000" b="1" dirty="0">
                <a:solidFill>
                  <a:srgbClr val="0000FF"/>
                </a:solidFill>
                <a:latin typeface="Arial"/>
                <a:cs typeface="Arial"/>
              </a:rPr>
              <a:t>– C	C – C – C –</a:t>
            </a:r>
            <a:r>
              <a:rPr sz="2000" b="1" spc="-145" dirty="0">
                <a:solidFill>
                  <a:srgbClr val="0000FF"/>
                </a:solidFill>
                <a:latin typeface="Arial"/>
                <a:cs typeface="Arial"/>
              </a:rPr>
              <a:t> </a:t>
            </a:r>
            <a:r>
              <a:rPr sz="2000" b="1" dirty="0">
                <a:solidFill>
                  <a:srgbClr val="0000FF"/>
                </a:solidFill>
                <a:latin typeface="Arial"/>
                <a:cs typeface="Arial"/>
              </a:rPr>
              <a:t>H</a:t>
            </a:r>
            <a:endParaRPr sz="2000">
              <a:latin typeface="Arial"/>
              <a:cs typeface="Arial"/>
            </a:endParaRPr>
          </a:p>
        </p:txBody>
      </p:sp>
      <p:sp>
        <p:nvSpPr>
          <p:cNvPr id="12" name="object 12"/>
          <p:cNvSpPr txBox="1"/>
          <p:nvPr/>
        </p:nvSpPr>
        <p:spPr>
          <a:xfrm>
            <a:off x="3957954" y="5827572"/>
            <a:ext cx="602615" cy="763270"/>
          </a:xfrm>
          <a:prstGeom prst="rect">
            <a:avLst/>
          </a:prstGeom>
        </p:spPr>
        <p:txBody>
          <a:bodyPr vert="horz" wrap="square" lIns="0" tIns="76200" rIns="0" bIns="0" rtlCol="0">
            <a:spAutoFit/>
          </a:bodyPr>
          <a:lstStyle/>
          <a:p>
            <a:pPr marL="56515">
              <a:lnSpc>
                <a:spcPct val="100000"/>
              </a:lnSpc>
              <a:spcBef>
                <a:spcPts val="600"/>
              </a:spcBef>
              <a:tabLst>
                <a:tab pos="475615" algn="l"/>
              </a:tabLst>
            </a:pPr>
            <a:r>
              <a:rPr sz="2000" b="1" dirty="0">
                <a:solidFill>
                  <a:srgbClr val="0000FF"/>
                </a:solidFill>
                <a:latin typeface="Arial"/>
                <a:cs typeface="Arial"/>
              </a:rPr>
              <a:t>I	I</a:t>
            </a:r>
            <a:endParaRPr sz="2000">
              <a:latin typeface="Arial"/>
              <a:cs typeface="Arial"/>
            </a:endParaRPr>
          </a:p>
          <a:p>
            <a:pPr marL="12700">
              <a:lnSpc>
                <a:spcPct val="100000"/>
              </a:lnSpc>
              <a:spcBef>
                <a:spcPts val="505"/>
              </a:spcBef>
              <a:tabLst>
                <a:tab pos="405765" algn="l"/>
              </a:tabLst>
            </a:pPr>
            <a:r>
              <a:rPr sz="2000" b="1" dirty="0">
                <a:solidFill>
                  <a:srgbClr val="0000FF"/>
                </a:solidFill>
                <a:latin typeface="Arial"/>
                <a:cs typeface="Arial"/>
              </a:rPr>
              <a:t>H	H</a:t>
            </a:r>
            <a:endParaRPr sz="2000">
              <a:latin typeface="Arial"/>
              <a:cs typeface="Arial"/>
            </a:endParaRPr>
          </a:p>
        </p:txBody>
      </p:sp>
      <p:sp>
        <p:nvSpPr>
          <p:cNvPr id="13" name="object 13"/>
          <p:cNvSpPr/>
          <p:nvPr/>
        </p:nvSpPr>
        <p:spPr>
          <a:xfrm>
            <a:off x="3352800" y="28194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14" name="object 14"/>
          <p:cNvSpPr/>
          <p:nvPr/>
        </p:nvSpPr>
        <p:spPr>
          <a:xfrm>
            <a:off x="3352800" y="27432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15" name="object 15"/>
          <p:cNvSpPr/>
          <p:nvPr/>
        </p:nvSpPr>
        <p:spPr>
          <a:xfrm>
            <a:off x="3505200" y="39624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16" name="object 16"/>
          <p:cNvSpPr/>
          <p:nvPr/>
        </p:nvSpPr>
        <p:spPr>
          <a:xfrm>
            <a:off x="3505200" y="38100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17" name="object 17"/>
          <p:cNvSpPr/>
          <p:nvPr/>
        </p:nvSpPr>
        <p:spPr>
          <a:xfrm>
            <a:off x="3505200" y="38862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18" name="object 18"/>
          <p:cNvSpPr/>
          <p:nvPr/>
        </p:nvSpPr>
        <p:spPr>
          <a:xfrm>
            <a:off x="3124200" y="56388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19" name="object 19"/>
          <p:cNvSpPr/>
          <p:nvPr/>
        </p:nvSpPr>
        <p:spPr>
          <a:xfrm>
            <a:off x="3124200" y="57150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
        <p:nvSpPr>
          <p:cNvPr id="20" name="object 20"/>
          <p:cNvSpPr/>
          <p:nvPr/>
        </p:nvSpPr>
        <p:spPr>
          <a:xfrm>
            <a:off x="3124200" y="5791200"/>
            <a:ext cx="228600" cy="0"/>
          </a:xfrm>
          <a:custGeom>
            <a:avLst/>
            <a:gdLst/>
            <a:ahLst/>
            <a:cxnLst/>
            <a:rect l="l" t="t" r="r" b="b"/>
            <a:pathLst>
              <a:path w="228600">
                <a:moveTo>
                  <a:pt x="0" y="0"/>
                </a:moveTo>
                <a:lnTo>
                  <a:pt x="228600" y="0"/>
                </a:lnTo>
              </a:path>
            </a:pathLst>
          </a:custGeom>
          <a:ln w="25400">
            <a:solidFill>
              <a:srgbClr val="0000F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6571" y="117982"/>
            <a:ext cx="2915996" cy="4295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07377" y="121793"/>
            <a:ext cx="4401217" cy="45846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49857" y="849502"/>
            <a:ext cx="2337689" cy="46228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47692" y="849502"/>
            <a:ext cx="3358134" cy="429513"/>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484631" y="0"/>
            <a:ext cx="8322945" cy="1419225"/>
            <a:chOff x="484631" y="0"/>
            <a:chExt cx="8322945" cy="1419225"/>
          </a:xfrm>
        </p:grpSpPr>
        <p:sp>
          <p:nvSpPr>
            <p:cNvPr id="7" name="object 7"/>
            <p:cNvSpPr/>
            <p:nvPr/>
          </p:nvSpPr>
          <p:spPr>
            <a:xfrm>
              <a:off x="484631" y="0"/>
              <a:ext cx="3787140" cy="6873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537204" y="0"/>
              <a:ext cx="5269992" cy="68732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267968" y="499872"/>
              <a:ext cx="3232404" cy="91897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765803" y="499872"/>
              <a:ext cx="4107179" cy="918972"/>
            </a:xfrm>
            <a:prstGeom prst="rect">
              <a:avLst/>
            </a:prstGeom>
            <a:blipFill>
              <a:blip r:embed="rId9" cstate="print"/>
              <a:stretch>
                <a:fillRect/>
              </a:stretch>
            </a:blipFill>
          </p:spPr>
          <p:txBody>
            <a:bodyPr wrap="square" lIns="0" tIns="0" rIns="0" bIns="0" rtlCol="0"/>
            <a:lstStyle/>
            <a:p>
              <a:endParaRPr/>
            </a:p>
          </p:txBody>
        </p:sp>
      </p:grpSp>
      <p:sp>
        <p:nvSpPr>
          <p:cNvPr id="11" name="object 11"/>
          <p:cNvSpPr txBox="1"/>
          <p:nvPr/>
        </p:nvSpPr>
        <p:spPr>
          <a:xfrm>
            <a:off x="231140" y="1271371"/>
            <a:ext cx="8274684" cy="1000760"/>
          </a:xfrm>
          <a:prstGeom prst="rect">
            <a:avLst/>
          </a:prstGeom>
        </p:spPr>
        <p:txBody>
          <a:bodyPr vert="horz" wrap="square" lIns="0" tIns="32384" rIns="0" bIns="0" rtlCol="0">
            <a:spAutoFit/>
          </a:bodyPr>
          <a:lstStyle/>
          <a:p>
            <a:pPr marL="12700">
              <a:lnSpc>
                <a:spcPct val="100000"/>
              </a:lnSpc>
              <a:spcBef>
                <a:spcPts val="254"/>
              </a:spcBef>
            </a:pPr>
            <a:r>
              <a:rPr sz="2000" b="1" dirty="0">
                <a:solidFill>
                  <a:srgbClr val="FF3300"/>
                </a:solidFill>
                <a:latin typeface="Arial"/>
                <a:cs typeface="Arial"/>
              </a:rPr>
              <a:t>a) </a:t>
            </a:r>
            <a:r>
              <a:rPr sz="2000" b="1" u="heavy" dirty="0">
                <a:solidFill>
                  <a:srgbClr val="FF3300"/>
                </a:solidFill>
                <a:uFill>
                  <a:solidFill>
                    <a:srgbClr val="FF3300"/>
                  </a:solidFill>
                </a:uFill>
                <a:latin typeface="Arial"/>
                <a:cs typeface="Arial"/>
              </a:rPr>
              <a:t>Combustion</a:t>
            </a:r>
            <a:r>
              <a:rPr sz="2000" b="1" u="heavy" spc="-114"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t>
            </a:r>
            <a:endParaRPr sz="2000">
              <a:latin typeface="Arial"/>
              <a:cs typeface="Arial"/>
            </a:endParaRPr>
          </a:p>
          <a:p>
            <a:pPr marL="289560" marR="5080">
              <a:lnSpc>
                <a:spcPts val="2570"/>
              </a:lnSpc>
              <a:spcBef>
                <a:spcPts val="100"/>
              </a:spcBef>
            </a:pPr>
            <a:r>
              <a:rPr sz="2000" b="1" dirty="0">
                <a:solidFill>
                  <a:srgbClr val="0000FF"/>
                </a:solidFill>
                <a:latin typeface="Arial"/>
                <a:cs typeface="Arial"/>
              </a:rPr>
              <a:t>Carbon compounds burn </a:t>
            </a:r>
            <a:r>
              <a:rPr sz="2000" b="1" spc="-10" dirty="0">
                <a:solidFill>
                  <a:srgbClr val="0000FF"/>
                </a:solidFill>
                <a:latin typeface="Arial"/>
                <a:cs typeface="Arial"/>
              </a:rPr>
              <a:t>in </a:t>
            </a:r>
            <a:r>
              <a:rPr sz="2000" b="1" spc="-5" dirty="0">
                <a:solidFill>
                  <a:srgbClr val="0000FF"/>
                </a:solidFill>
                <a:latin typeface="Arial"/>
                <a:cs typeface="Arial"/>
              </a:rPr>
              <a:t>oxygen </a:t>
            </a:r>
            <a:r>
              <a:rPr sz="2000" b="1" dirty="0">
                <a:solidFill>
                  <a:srgbClr val="0000FF"/>
                </a:solidFill>
                <a:latin typeface="Arial"/>
                <a:cs typeface="Arial"/>
              </a:rPr>
              <a:t>to form </a:t>
            </a:r>
            <a:r>
              <a:rPr sz="2000" b="1" spc="-15" dirty="0">
                <a:solidFill>
                  <a:srgbClr val="0000FF"/>
                </a:solidFill>
                <a:latin typeface="Arial"/>
                <a:cs typeface="Arial"/>
              </a:rPr>
              <a:t>water, </a:t>
            </a:r>
            <a:r>
              <a:rPr sz="2000" b="1" dirty="0">
                <a:solidFill>
                  <a:srgbClr val="0000FF"/>
                </a:solidFill>
                <a:latin typeface="Arial"/>
                <a:cs typeface="Arial"/>
              </a:rPr>
              <a:t>carbon</a:t>
            </a:r>
            <a:r>
              <a:rPr sz="2000" b="1" spc="-105" dirty="0">
                <a:solidFill>
                  <a:srgbClr val="0000FF"/>
                </a:solidFill>
                <a:latin typeface="Arial"/>
                <a:cs typeface="Arial"/>
              </a:rPr>
              <a:t> </a:t>
            </a:r>
            <a:r>
              <a:rPr sz="2000" b="1" dirty="0">
                <a:solidFill>
                  <a:srgbClr val="0000FF"/>
                </a:solidFill>
                <a:latin typeface="Arial"/>
                <a:cs typeface="Arial"/>
              </a:rPr>
              <a:t>dioxide,  heat and</a:t>
            </a:r>
            <a:r>
              <a:rPr sz="2000" b="1" spc="-20" dirty="0">
                <a:solidFill>
                  <a:srgbClr val="0000FF"/>
                </a:solidFill>
                <a:latin typeface="Arial"/>
                <a:cs typeface="Arial"/>
              </a:rPr>
              <a:t> </a:t>
            </a:r>
            <a:r>
              <a:rPr sz="2000" b="1" spc="-5" dirty="0">
                <a:solidFill>
                  <a:srgbClr val="0000FF"/>
                </a:solidFill>
                <a:latin typeface="Arial"/>
                <a:cs typeface="Arial"/>
              </a:rPr>
              <a:t>light.</a:t>
            </a:r>
            <a:endParaRPr sz="2000">
              <a:latin typeface="Arial"/>
              <a:cs typeface="Arial"/>
            </a:endParaRPr>
          </a:p>
        </p:txBody>
      </p:sp>
      <p:sp>
        <p:nvSpPr>
          <p:cNvPr id="12" name="object 12"/>
          <p:cNvSpPr txBox="1"/>
          <p:nvPr/>
        </p:nvSpPr>
        <p:spPr>
          <a:xfrm>
            <a:off x="483108" y="2246845"/>
            <a:ext cx="2433955" cy="1001394"/>
          </a:xfrm>
          <a:prstGeom prst="rect">
            <a:avLst/>
          </a:prstGeom>
        </p:spPr>
        <p:txBody>
          <a:bodyPr vert="horz" wrap="square" lIns="0" tIns="32384" rIns="0" bIns="0" rtlCol="0">
            <a:spAutoFit/>
          </a:bodyPr>
          <a:lstStyle/>
          <a:p>
            <a:pPr marL="38100">
              <a:lnSpc>
                <a:spcPct val="100000"/>
              </a:lnSpc>
              <a:spcBef>
                <a:spcPts val="254"/>
              </a:spcBef>
              <a:tabLst>
                <a:tab pos="742315" algn="l"/>
              </a:tabLst>
            </a:pPr>
            <a:r>
              <a:rPr sz="2000" b="1" spc="-5" dirty="0">
                <a:solidFill>
                  <a:srgbClr val="0000FF"/>
                </a:solidFill>
                <a:latin typeface="Arial"/>
                <a:cs typeface="Arial"/>
              </a:rPr>
              <a:t>Eg</a:t>
            </a:r>
            <a:r>
              <a:rPr sz="2000" b="1" spc="5" dirty="0">
                <a:solidFill>
                  <a:srgbClr val="0000FF"/>
                </a:solidFill>
                <a:latin typeface="Arial"/>
                <a:cs typeface="Arial"/>
              </a:rPr>
              <a:t> </a:t>
            </a:r>
            <a:r>
              <a:rPr sz="2000" b="1" dirty="0">
                <a:solidFill>
                  <a:srgbClr val="0000FF"/>
                </a:solidFill>
                <a:latin typeface="Arial"/>
                <a:cs typeface="Arial"/>
              </a:rPr>
              <a:t>:-	C +</a:t>
            </a:r>
            <a:r>
              <a:rPr sz="2000" b="1" spc="-40" dirty="0">
                <a:solidFill>
                  <a:srgbClr val="0000FF"/>
                </a:solidFill>
                <a:latin typeface="Arial"/>
                <a:cs typeface="Arial"/>
              </a:rPr>
              <a:t> </a:t>
            </a:r>
            <a:r>
              <a:rPr sz="2000" b="1" spc="5" dirty="0">
                <a:solidFill>
                  <a:srgbClr val="0000FF"/>
                </a:solidFill>
                <a:latin typeface="Arial"/>
                <a:cs typeface="Arial"/>
              </a:rPr>
              <a:t>O</a:t>
            </a:r>
            <a:r>
              <a:rPr sz="1950" b="1" spc="7" baseline="-21367" dirty="0">
                <a:solidFill>
                  <a:srgbClr val="0000FF"/>
                </a:solidFill>
                <a:latin typeface="Arial"/>
                <a:cs typeface="Arial"/>
              </a:rPr>
              <a:t>2</a:t>
            </a:r>
            <a:endParaRPr sz="1950" baseline="-21367">
              <a:latin typeface="Arial"/>
              <a:cs typeface="Arial"/>
            </a:endParaRPr>
          </a:p>
          <a:p>
            <a:pPr marL="737870" marR="30480">
              <a:lnSpc>
                <a:spcPts val="2570"/>
              </a:lnSpc>
              <a:spcBef>
                <a:spcPts val="100"/>
              </a:spcBef>
            </a:pPr>
            <a:r>
              <a:rPr sz="2000" b="1" spc="5" dirty="0">
                <a:solidFill>
                  <a:srgbClr val="0000FF"/>
                </a:solidFill>
                <a:latin typeface="Arial"/>
                <a:cs typeface="Arial"/>
              </a:rPr>
              <a:t>CH</a:t>
            </a:r>
            <a:r>
              <a:rPr sz="1950" b="1" spc="7" baseline="-21367" dirty="0">
                <a:solidFill>
                  <a:srgbClr val="0000FF"/>
                </a:solidFill>
                <a:latin typeface="Arial"/>
                <a:cs typeface="Arial"/>
              </a:rPr>
              <a:t>4 </a:t>
            </a:r>
            <a:r>
              <a:rPr sz="2000" b="1" dirty="0">
                <a:solidFill>
                  <a:srgbClr val="0000FF"/>
                </a:solidFill>
                <a:latin typeface="Arial"/>
                <a:cs typeface="Arial"/>
              </a:rPr>
              <a:t>+ </a:t>
            </a:r>
            <a:r>
              <a:rPr sz="2000" b="1" spc="5" dirty="0">
                <a:solidFill>
                  <a:srgbClr val="0000FF"/>
                </a:solidFill>
                <a:latin typeface="Arial"/>
                <a:cs typeface="Arial"/>
              </a:rPr>
              <a:t>2O</a:t>
            </a:r>
            <a:r>
              <a:rPr sz="1950" b="1" spc="7" baseline="-21367" dirty="0">
                <a:solidFill>
                  <a:srgbClr val="0000FF"/>
                </a:solidFill>
                <a:latin typeface="Arial"/>
                <a:cs typeface="Arial"/>
              </a:rPr>
              <a:t>2  </a:t>
            </a:r>
            <a:r>
              <a:rPr sz="2000" b="1" spc="5" dirty="0">
                <a:solidFill>
                  <a:srgbClr val="0000FF"/>
                </a:solidFill>
                <a:latin typeface="Arial"/>
                <a:cs typeface="Arial"/>
              </a:rPr>
              <a:t>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a:t>
            </a:r>
            <a:r>
              <a:rPr sz="2000" b="1" spc="5" dirty="0">
                <a:solidFill>
                  <a:srgbClr val="0000FF"/>
                </a:solidFill>
                <a:latin typeface="Arial"/>
                <a:cs typeface="Arial"/>
              </a:rPr>
              <a:t>OH </a:t>
            </a:r>
            <a:r>
              <a:rPr sz="2000" b="1" dirty="0">
                <a:solidFill>
                  <a:srgbClr val="0000FF"/>
                </a:solidFill>
                <a:latin typeface="Arial"/>
                <a:cs typeface="Arial"/>
              </a:rPr>
              <a:t>+</a:t>
            </a:r>
            <a:r>
              <a:rPr sz="2000" b="1" spc="-125" dirty="0">
                <a:solidFill>
                  <a:srgbClr val="0000FF"/>
                </a:solidFill>
                <a:latin typeface="Arial"/>
                <a:cs typeface="Arial"/>
              </a:rPr>
              <a:t> </a:t>
            </a:r>
            <a:r>
              <a:rPr sz="2000" b="1" spc="5" dirty="0">
                <a:solidFill>
                  <a:srgbClr val="0000FF"/>
                </a:solidFill>
                <a:latin typeface="Arial"/>
                <a:cs typeface="Arial"/>
              </a:rPr>
              <a:t>3O</a:t>
            </a:r>
            <a:r>
              <a:rPr sz="1950" b="1" spc="7" baseline="-21367" dirty="0">
                <a:solidFill>
                  <a:srgbClr val="0000FF"/>
                </a:solidFill>
                <a:latin typeface="Arial"/>
                <a:cs typeface="Arial"/>
              </a:rPr>
              <a:t>2</a:t>
            </a:r>
            <a:endParaRPr sz="1950" baseline="-21367">
              <a:latin typeface="Arial"/>
              <a:cs typeface="Arial"/>
            </a:endParaRPr>
          </a:p>
        </p:txBody>
      </p:sp>
      <p:sp>
        <p:nvSpPr>
          <p:cNvPr id="13" name="object 13"/>
          <p:cNvSpPr txBox="1"/>
          <p:nvPr/>
        </p:nvSpPr>
        <p:spPr>
          <a:xfrm>
            <a:off x="3136645" y="2246845"/>
            <a:ext cx="4087495" cy="1001394"/>
          </a:xfrm>
          <a:prstGeom prst="rect">
            <a:avLst/>
          </a:prstGeom>
        </p:spPr>
        <p:txBody>
          <a:bodyPr vert="horz" wrap="square" lIns="0" tIns="32384" rIns="0" bIns="0" rtlCol="0">
            <a:spAutoFit/>
          </a:bodyPr>
          <a:lstStyle/>
          <a:p>
            <a:pPr marL="38100">
              <a:lnSpc>
                <a:spcPct val="100000"/>
              </a:lnSpc>
              <a:spcBef>
                <a:spcPts val="254"/>
              </a:spcBef>
              <a:tabLst>
                <a:tab pos="652145" algn="l"/>
              </a:tabLst>
            </a:pPr>
            <a:r>
              <a:rPr sz="2000" b="1" spc="5" dirty="0">
                <a:solidFill>
                  <a:srgbClr val="0000FF"/>
                </a:solidFill>
                <a:latin typeface="Arial"/>
                <a:cs typeface="Arial"/>
              </a:rPr>
              <a:t>CO</a:t>
            </a:r>
            <a:r>
              <a:rPr sz="1950" b="1" spc="7" baseline="-21367" dirty="0">
                <a:solidFill>
                  <a:srgbClr val="0000FF"/>
                </a:solidFill>
                <a:latin typeface="Arial"/>
                <a:cs typeface="Arial"/>
              </a:rPr>
              <a:t>2	</a:t>
            </a:r>
            <a:r>
              <a:rPr sz="2000" b="1" dirty="0">
                <a:solidFill>
                  <a:srgbClr val="0000FF"/>
                </a:solidFill>
                <a:latin typeface="Arial"/>
                <a:cs typeface="Arial"/>
              </a:rPr>
              <a:t>+ heat +</a:t>
            </a:r>
            <a:r>
              <a:rPr sz="2000" b="1" spc="-65" dirty="0">
                <a:solidFill>
                  <a:srgbClr val="0000FF"/>
                </a:solidFill>
                <a:latin typeface="Arial"/>
                <a:cs typeface="Arial"/>
              </a:rPr>
              <a:t> </a:t>
            </a:r>
            <a:r>
              <a:rPr sz="2000" b="1" spc="-5" dirty="0">
                <a:solidFill>
                  <a:srgbClr val="0000FF"/>
                </a:solidFill>
                <a:latin typeface="Arial"/>
                <a:cs typeface="Arial"/>
              </a:rPr>
              <a:t>light</a:t>
            </a:r>
            <a:endParaRPr sz="2000">
              <a:latin typeface="Arial"/>
              <a:cs typeface="Arial"/>
            </a:endParaRPr>
          </a:p>
          <a:p>
            <a:pPr marL="1043940" marR="30480" indent="-451484">
              <a:lnSpc>
                <a:spcPts val="2570"/>
              </a:lnSpc>
              <a:spcBef>
                <a:spcPts val="100"/>
              </a:spcBef>
              <a:tabLst>
                <a:tab pos="2110740" algn="l"/>
                <a:tab pos="2703830" algn="l"/>
              </a:tabLst>
            </a:pPr>
            <a:r>
              <a:rPr sz="2000" b="1" spc="5" dirty="0">
                <a:solidFill>
                  <a:srgbClr val="0000FF"/>
                </a:solidFill>
                <a:latin typeface="Arial"/>
                <a:cs typeface="Arial"/>
              </a:rPr>
              <a:t>2H</a:t>
            </a:r>
            <a:r>
              <a:rPr sz="1950" b="1" spc="7" baseline="-21367" dirty="0">
                <a:solidFill>
                  <a:srgbClr val="0000FF"/>
                </a:solidFill>
                <a:latin typeface="Arial"/>
                <a:cs typeface="Arial"/>
              </a:rPr>
              <a:t>2</a:t>
            </a:r>
            <a:r>
              <a:rPr sz="2000" b="1" spc="5" dirty="0">
                <a:solidFill>
                  <a:srgbClr val="0000FF"/>
                </a:solidFill>
                <a:latin typeface="Arial"/>
                <a:cs typeface="Arial"/>
              </a:rPr>
              <a:t>O</a:t>
            </a:r>
            <a:r>
              <a:rPr sz="2000" b="1" spc="-15" dirty="0">
                <a:solidFill>
                  <a:srgbClr val="0000FF"/>
                </a:solidFill>
                <a:latin typeface="Arial"/>
                <a:cs typeface="Arial"/>
              </a:rPr>
              <a:t> </a:t>
            </a:r>
            <a:r>
              <a:rPr sz="2000" b="1" dirty="0">
                <a:solidFill>
                  <a:srgbClr val="0000FF"/>
                </a:solidFill>
                <a:latin typeface="Arial"/>
                <a:cs typeface="Arial"/>
              </a:rPr>
              <a:t>+</a:t>
            </a:r>
            <a:r>
              <a:rPr sz="2000" b="1" spc="-10" dirty="0">
                <a:solidFill>
                  <a:srgbClr val="0000FF"/>
                </a:solidFill>
                <a:latin typeface="Arial"/>
                <a:cs typeface="Arial"/>
              </a:rPr>
              <a:t> </a:t>
            </a:r>
            <a:r>
              <a:rPr sz="2000" b="1" spc="5" dirty="0">
                <a:solidFill>
                  <a:srgbClr val="0000FF"/>
                </a:solidFill>
                <a:latin typeface="Arial"/>
                <a:cs typeface="Arial"/>
              </a:rPr>
              <a:t>CO</a:t>
            </a:r>
            <a:r>
              <a:rPr sz="1950" b="1" spc="7" baseline="-21367" dirty="0">
                <a:solidFill>
                  <a:srgbClr val="0000FF"/>
                </a:solidFill>
                <a:latin typeface="Arial"/>
                <a:cs typeface="Arial"/>
              </a:rPr>
              <a:t>2	</a:t>
            </a:r>
            <a:r>
              <a:rPr sz="2000" b="1" dirty="0">
                <a:solidFill>
                  <a:srgbClr val="0000FF"/>
                </a:solidFill>
                <a:latin typeface="Arial"/>
                <a:cs typeface="Arial"/>
              </a:rPr>
              <a:t>+ heat + </a:t>
            </a:r>
            <a:r>
              <a:rPr sz="2000" b="1" spc="-5" dirty="0">
                <a:solidFill>
                  <a:srgbClr val="0000FF"/>
                </a:solidFill>
                <a:latin typeface="Arial"/>
                <a:cs typeface="Arial"/>
              </a:rPr>
              <a:t>light  </a:t>
            </a:r>
            <a:r>
              <a:rPr sz="2000" b="1" spc="5" dirty="0">
                <a:solidFill>
                  <a:srgbClr val="0000FF"/>
                </a:solidFill>
                <a:latin typeface="Arial"/>
                <a:cs typeface="Arial"/>
              </a:rPr>
              <a:t>3H</a:t>
            </a:r>
            <a:r>
              <a:rPr sz="1950" b="1" spc="7" baseline="-21367" dirty="0">
                <a:solidFill>
                  <a:srgbClr val="0000FF"/>
                </a:solidFill>
                <a:latin typeface="Arial"/>
                <a:cs typeface="Arial"/>
              </a:rPr>
              <a:t>2</a:t>
            </a:r>
            <a:r>
              <a:rPr sz="2000" b="1" spc="5" dirty="0">
                <a:solidFill>
                  <a:srgbClr val="0000FF"/>
                </a:solidFill>
                <a:latin typeface="Arial"/>
                <a:cs typeface="Arial"/>
              </a:rPr>
              <a:t>O</a:t>
            </a:r>
            <a:r>
              <a:rPr sz="2000" b="1" spc="-20" dirty="0">
                <a:solidFill>
                  <a:srgbClr val="0000FF"/>
                </a:solidFill>
                <a:latin typeface="Arial"/>
                <a:cs typeface="Arial"/>
              </a:rPr>
              <a:t> </a:t>
            </a:r>
            <a:r>
              <a:rPr sz="2000" b="1" dirty="0">
                <a:solidFill>
                  <a:srgbClr val="0000FF"/>
                </a:solidFill>
                <a:latin typeface="Arial"/>
                <a:cs typeface="Arial"/>
              </a:rPr>
              <a:t>+ </a:t>
            </a:r>
            <a:r>
              <a:rPr sz="2000" b="1" spc="5" dirty="0">
                <a:solidFill>
                  <a:srgbClr val="0000FF"/>
                </a:solidFill>
                <a:latin typeface="Arial"/>
                <a:cs typeface="Arial"/>
              </a:rPr>
              <a:t>2CO</a:t>
            </a:r>
            <a:r>
              <a:rPr sz="1950" b="1" spc="7" baseline="-21367" dirty="0">
                <a:solidFill>
                  <a:srgbClr val="0000FF"/>
                </a:solidFill>
                <a:latin typeface="Arial"/>
                <a:cs typeface="Arial"/>
              </a:rPr>
              <a:t>2	</a:t>
            </a:r>
            <a:r>
              <a:rPr sz="2000" b="1" dirty="0">
                <a:solidFill>
                  <a:srgbClr val="0000FF"/>
                </a:solidFill>
                <a:latin typeface="Arial"/>
                <a:cs typeface="Arial"/>
              </a:rPr>
              <a:t>heat +</a:t>
            </a:r>
            <a:r>
              <a:rPr sz="2000" b="1" spc="-105" dirty="0">
                <a:solidFill>
                  <a:srgbClr val="0000FF"/>
                </a:solidFill>
                <a:latin typeface="Arial"/>
                <a:cs typeface="Arial"/>
              </a:rPr>
              <a:t> </a:t>
            </a:r>
            <a:r>
              <a:rPr sz="2000" b="1" spc="-5" dirty="0">
                <a:solidFill>
                  <a:srgbClr val="0000FF"/>
                </a:solidFill>
                <a:latin typeface="Arial"/>
                <a:cs typeface="Arial"/>
              </a:rPr>
              <a:t>light</a:t>
            </a:r>
            <a:endParaRPr sz="2000">
              <a:latin typeface="Arial"/>
              <a:cs typeface="Arial"/>
            </a:endParaRPr>
          </a:p>
        </p:txBody>
      </p:sp>
      <p:sp>
        <p:nvSpPr>
          <p:cNvPr id="14" name="object 14"/>
          <p:cNvSpPr txBox="1"/>
          <p:nvPr/>
        </p:nvSpPr>
        <p:spPr>
          <a:xfrm>
            <a:off x="205740" y="3807675"/>
            <a:ext cx="8775065" cy="1977389"/>
          </a:xfrm>
          <a:prstGeom prst="rect">
            <a:avLst/>
          </a:prstGeom>
        </p:spPr>
        <p:txBody>
          <a:bodyPr vert="horz" wrap="square" lIns="0" tIns="32384" rIns="0" bIns="0" rtlCol="0">
            <a:spAutoFit/>
          </a:bodyPr>
          <a:lstStyle/>
          <a:p>
            <a:pPr marL="38100">
              <a:lnSpc>
                <a:spcPct val="100000"/>
              </a:lnSpc>
              <a:spcBef>
                <a:spcPts val="254"/>
              </a:spcBef>
            </a:pPr>
            <a:r>
              <a:rPr sz="2000" b="1" dirty="0">
                <a:solidFill>
                  <a:srgbClr val="FF3300"/>
                </a:solidFill>
                <a:latin typeface="Arial"/>
                <a:cs typeface="Arial"/>
              </a:rPr>
              <a:t>b) </a:t>
            </a:r>
            <a:r>
              <a:rPr sz="2000" b="1" u="heavy" dirty="0">
                <a:solidFill>
                  <a:srgbClr val="FF3300"/>
                </a:solidFill>
                <a:uFill>
                  <a:solidFill>
                    <a:srgbClr val="FF3300"/>
                  </a:solidFill>
                </a:uFill>
                <a:latin typeface="Arial"/>
                <a:cs typeface="Arial"/>
              </a:rPr>
              <a:t>Oxidation</a:t>
            </a:r>
            <a:r>
              <a:rPr sz="2000" b="1" u="heavy" spc="-75"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t>
            </a:r>
            <a:endParaRPr sz="2000">
              <a:latin typeface="Arial"/>
              <a:cs typeface="Arial"/>
            </a:endParaRPr>
          </a:p>
          <a:p>
            <a:pPr marL="385445" marR="30480">
              <a:lnSpc>
                <a:spcPts val="2570"/>
              </a:lnSpc>
              <a:spcBef>
                <a:spcPts val="100"/>
              </a:spcBef>
              <a:tabLst>
                <a:tab pos="1427480" algn="l"/>
                <a:tab pos="6071870" algn="l"/>
              </a:tabLst>
            </a:pPr>
            <a:r>
              <a:rPr sz="2000" b="1" dirty="0">
                <a:solidFill>
                  <a:srgbClr val="0000FF"/>
                </a:solidFill>
                <a:latin typeface="Arial"/>
                <a:cs typeface="Arial"/>
              </a:rPr>
              <a:t>Carbon compounds </a:t>
            </a:r>
            <a:r>
              <a:rPr sz="2000" b="1" spc="-5" dirty="0">
                <a:solidFill>
                  <a:srgbClr val="0000FF"/>
                </a:solidFill>
                <a:latin typeface="Arial"/>
                <a:cs typeface="Arial"/>
              </a:rPr>
              <a:t>like </a:t>
            </a:r>
            <a:r>
              <a:rPr sz="2000" b="1" dirty="0">
                <a:solidFill>
                  <a:srgbClr val="0000FF"/>
                </a:solidFill>
                <a:latin typeface="Arial"/>
                <a:cs typeface="Arial"/>
              </a:rPr>
              <a:t>alcohols</a:t>
            </a:r>
            <a:r>
              <a:rPr sz="2000" b="1" spc="-20" dirty="0">
                <a:solidFill>
                  <a:srgbClr val="0000FF"/>
                </a:solidFill>
                <a:latin typeface="Arial"/>
                <a:cs typeface="Arial"/>
              </a:rPr>
              <a:t> </a:t>
            </a:r>
            <a:r>
              <a:rPr sz="2000" b="1" dirty="0">
                <a:solidFill>
                  <a:srgbClr val="0000FF"/>
                </a:solidFill>
                <a:latin typeface="Arial"/>
                <a:cs typeface="Arial"/>
              </a:rPr>
              <a:t>are</a:t>
            </a:r>
            <a:r>
              <a:rPr sz="2000" b="1" spc="5" dirty="0">
                <a:solidFill>
                  <a:srgbClr val="0000FF"/>
                </a:solidFill>
                <a:latin typeface="Arial"/>
                <a:cs typeface="Arial"/>
              </a:rPr>
              <a:t> </a:t>
            </a:r>
            <a:r>
              <a:rPr sz="2000" b="1" dirty="0">
                <a:solidFill>
                  <a:srgbClr val="0000FF"/>
                </a:solidFill>
                <a:latin typeface="Arial"/>
                <a:cs typeface="Arial"/>
              </a:rPr>
              <a:t>oxidised	to </a:t>
            </a:r>
            <a:r>
              <a:rPr sz="2000" b="1" spc="-5" dirty="0">
                <a:solidFill>
                  <a:srgbClr val="0000FF"/>
                </a:solidFill>
                <a:latin typeface="Arial"/>
                <a:cs typeface="Arial"/>
              </a:rPr>
              <a:t>carboxylic </a:t>
            </a:r>
            <a:r>
              <a:rPr sz="2000" b="1" dirty="0">
                <a:solidFill>
                  <a:srgbClr val="0000FF"/>
                </a:solidFill>
                <a:latin typeface="Arial"/>
                <a:cs typeface="Arial"/>
              </a:rPr>
              <a:t>acids</a:t>
            </a:r>
            <a:r>
              <a:rPr sz="2000" b="1" spc="-90" dirty="0">
                <a:solidFill>
                  <a:srgbClr val="0000FF"/>
                </a:solidFill>
                <a:latin typeface="Arial"/>
                <a:cs typeface="Arial"/>
              </a:rPr>
              <a:t> </a:t>
            </a:r>
            <a:r>
              <a:rPr sz="2000" b="1" dirty="0">
                <a:solidFill>
                  <a:srgbClr val="0000FF"/>
                </a:solidFill>
                <a:latin typeface="Arial"/>
                <a:cs typeface="Arial"/>
              </a:rPr>
              <a:t>on  heating	</a:t>
            </a:r>
            <a:r>
              <a:rPr sz="2000" b="1" spc="5" dirty="0">
                <a:solidFill>
                  <a:srgbClr val="0000FF"/>
                </a:solidFill>
                <a:latin typeface="Arial"/>
                <a:cs typeface="Arial"/>
              </a:rPr>
              <a:t>with </a:t>
            </a:r>
            <a:r>
              <a:rPr sz="2000" b="1" dirty="0">
                <a:solidFill>
                  <a:srgbClr val="0000FF"/>
                </a:solidFill>
                <a:latin typeface="Arial"/>
                <a:cs typeface="Arial"/>
              </a:rPr>
              <a:t>oxidising agents </a:t>
            </a:r>
            <a:r>
              <a:rPr sz="2000" b="1" spc="-5" dirty="0">
                <a:solidFill>
                  <a:srgbClr val="0000FF"/>
                </a:solidFill>
                <a:latin typeface="Arial"/>
                <a:cs typeface="Arial"/>
              </a:rPr>
              <a:t>like </a:t>
            </a:r>
            <a:r>
              <a:rPr sz="2000" b="1" dirty="0">
                <a:solidFill>
                  <a:srgbClr val="0000FF"/>
                </a:solidFill>
                <a:latin typeface="Arial"/>
                <a:cs typeface="Arial"/>
              </a:rPr>
              <a:t>alkaline Potassium</a:t>
            </a:r>
            <a:r>
              <a:rPr sz="2000" b="1" spc="-160" dirty="0">
                <a:solidFill>
                  <a:srgbClr val="0000FF"/>
                </a:solidFill>
                <a:latin typeface="Arial"/>
                <a:cs typeface="Arial"/>
              </a:rPr>
              <a:t> </a:t>
            </a:r>
            <a:r>
              <a:rPr sz="2000" b="1" dirty="0">
                <a:solidFill>
                  <a:srgbClr val="0000FF"/>
                </a:solidFill>
                <a:latin typeface="Arial"/>
                <a:cs typeface="Arial"/>
              </a:rPr>
              <a:t>permanganate</a:t>
            </a:r>
            <a:endParaRPr sz="2000">
              <a:latin typeface="Arial"/>
              <a:cs typeface="Arial"/>
            </a:endParaRPr>
          </a:p>
          <a:p>
            <a:pPr marL="385445">
              <a:lnSpc>
                <a:spcPct val="100000"/>
              </a:lnSpc>
              <a:spcBef>
                <a:spcPts val="40"/>
              </a:spcBef>
            </a:pPr>
            <a:r>
              <a:rPr sz="2000" b="1" dirty="0">
                <a:solidFill>
                  <a:srgbClr val="0000FF"/>
                </a:solidFill>
                <a:latin typeface="Arial"/>
                <a:cs typeface="Arial"/>
              </a:rPr>
              <a:t>– </a:t>
            </a:r>
            <a:r>
              <a:rPr sz="2000" b="1" spc="5" dirty="0">
                <a:solidFill>
                  <a:srgbClr val="0000FF"/>
                </a:solidFill>
                <a:latin typeface="Arial"/>
                <a:cs typeface="Arial"/>
              </a:rPr>
              <a:t>KMnO</a:t>
            </a:r>
            <a:r>
              <a:rPr sz="1950" b="1" spc="7" baseline="-21367" dirty="0">
                <a:solidFill>
                  <a:srgbClr val="0000FF"/>
                </a:solidFill>
                <a:latin typeface="Arial"/>
                <a:cs typeface="Arial"/>
              </a:rPr>
              <a:t>4 </a:t>
            </a:r>
            <a:r>
              <a:rPr sz="2000" b="1" dirty="0">
                <a:solidFill>
                  <a:srgbClr val="0000FF"/>
                </a:solidFill>
                <a:latin typeface="Arial"/>
                <a:cs typeface="Arial"/>
              </a:rPr>
              <a:t>or acidic potassium dichromate - </a:t>
            </a:r>
            <a:r>
              <a:rPr sz="2000" b="1" spc="10" dirty="0">
                <a:solidFill>
                  <a:srgbClr val="0000FF"/>
                </a:solidFill>
                <a:latin typeface="Arial"/>
                <a:cs typeface="Arial"/>
              </a:rPr>
              <a:t>K</a:t>
            </a:r>
            <a:r>
              <a:rPr sz="1950" b="1" spc="15" baseline="-21367" dirty="0">
                <a:solidFill>
                  <a:srgbClr val="0000FF"/>
                </a:solidFill>
                <a:latin typeface="Arial"/>
                <a:cs typeface="Arial"/>
              </a:rPr>
              <a:t>2</a:t>
            </a:r>
            <a:r>
              <a:rPr sz="2000" b="1" spc="10" dirty="0">
                <a:solidFill>
                  <a:srgbClr val="0000FF"/>
                </a:solidFill>
                <a:latin typeface="Arial"/>
                <a:cs typeface="Arial"/>
              </a:rPr>
              <a:t>Cr</a:t>
            </a:r>
            <a:r>
              <a:rPr sz="1950" b="1" spc="15" baseline="-21367" dirty="0">
                <a:solidFill>
                  <a:srgbClr val="0000FF"/>
                </a:solidFill>
                <a:latin typeface="Arial"/>
                <a:cs typeface="Arial"/>
              </a:rPr>
              <a:t>2</a:t>
            </a:r>
            <a:r>
              <a:rPr sz="2000" b="1" spc="10" dirty="0">
                <a:solidFill>
                  <a:srgbClr val="0000FF"/>
                </a:solidFill>
                <a:latin typeface="Arial"/>
                <a:cs typeface="Arial"/>
              </a:rPr>
              <a:t>O</a:t>
            </a:r>
            <a:r>
              <a:rPr sz="1950" b="1" spc="15" baseline="-21367" dirty="0">
                <a:solidFill>
                  <a:srgbClr val="0000FF"/>
                </a:solidFill>
                <a:latin typeface="Arial"/>
                <a:cs typeface="Arial"/>
              </a:rPr>
              <a:t>7</a:t>
            </a:r>
            <a:r>
              <a:rPr sz="1950" b="1" spc="-270" baseline="-21367" dirty="0">
                <a:solidFill>
                  <a:srgbClr val="0000FF"/>
                </a:solidFill>
                <a:latin typeface="Arial"/>
                <a:cs typeface="Arial"/>
              </a:rPr>
              <a:t> </a:t>
            </a:r>
            <a:r>
              <a:rPr sz="2000" b="1" dirty="0">
                <a:solidFill>
                  <a:srgbClr val="0000FF"/>
                </a:solidFill>
                <a:latin typeface="Arial"/>
                <a:cs typeface="Arial"/>
              </a:rPr>
              <a:t>.</a:t>
            </a:r>
            <a:endParaRPr sz="2000">
              <a:latin typeface="Arial"/>
              <a:cs typeface="Arial"/>
            </a:endParaRPr>
          </a:p>
          <a:p>
            <a:pPr marL="417195">
              <a:lnSpc>
                <a:spcPct val="100000"/>
              </a:lnSpc>
              <a:spcBef>
                <a:spcPts val="155"/>
              </a:spcBef>
              <a:tabLst>
                <a:tab pos="3735704" algn="l"/>
              </a:tabLst>
            </a:pPr>
            <a:r>
              <a:rPr sz="2000" b="1" spc="-5" dirty="0">
                <a:solidFill>
                  <a:srgbClr val="0000FF"/>
                </a:solidFill>
                <a:latin typeface="Arial"/>
                <a:cs typeface="Arial"/>
              </a:rPr>
              <a:t>Eg:- </a:t>
            </a:r>
            <a:r>
              <a:rPr sz="2000" b="1" dirty="0">
                <a:solidFill>
                  <a:srgbClr val="0000FF"/>
                </a:solidFill>
                <a:latin typeface="Arial"/>
                <a:cs typeface="Arial"/>
              </a:rPr>
              <a:t>Alcohols</a:t>
            </a:r>
            <a:r>
              <a:rPr sz="2000" b="1" spc="-85" dirty="0">
                <a:solidFill>
                  <a:srgbClr val="0000FF"/>
                </a:solidFill>
                <a:latin typeface="Arial"/>
                <a:cs typeface="Arial"/>
              </a:rPr>
              <a:t> </a:t>
            </a:r>
            <a:r>
              <a:rPr sz="2000" b="1" dirty="0">
                <a:solidFill>
                  <a:srgbClr val="0000FF"/>
                </a:solidFill>
                <a:latin typeface="Arial"/>
                <a:cs typeface="Arial"/>
              </a:rPr>
              <a:t>are</a:t>
            </a:r>
            <a:r>
              <a:rPr sz="2000" b="1" spc="-15" dirty="0">
                <a:solidFill>
                  <a:srgbClr val="0000FF"/>
                </a:solidFill>
                <a:latin typeface="Arial"/>
                <a:cs typeface="Arial"/>
              </a:rPr>
              <a:t> </a:t>
            </a:r>
            <a:r>
              <a:rPr sz="2000" b="1" dirty="0">
                <a:solidFill>
                  <a:srgbClr val="0000FF"/>
                </a:solidFill>
                <a:latin typeface="Arial"/>
                <a:cs typeface="Arial"/>
              </a:rPr>
              <a:t>oxidised	to </a:t>
            </a:r>
            <a:r>
              <a:rPr sz="2000" b="1" spc="-5" dirty="0">
                <a:solidFill>
                  <a:srgbClr val="0000FF"/>
                </a:solidFill>
                <a:latin typeface="Arial"/>
                <a:cs typeface="Arial"/>
              </a:rPr>
              <a:t>Carboxylic</a:t>
            </a:r>
            <a:r>
              <a:rPr sz="2000" b="1" spc="-15" dirty="0">
                <a:solidFill>
                  <a:srgbClr val="0000FF"/>
                </a:solidFill>
                <a:latin typeface="Arial"/>
                <a:cs typeface="Arial"/>
              </a:rPr>
              <a:t> </a:t>
            </a:r>
            <a:r>
              <a:rPr sz="2000" b="1" dirty="0">
                <a:solidFill>
                  <a:srgbClr val="0000FF"/>
                </a:solidFill>
                <a:latin typeface="Arial"/>
                <a:cs typeface="Arial"/>
              </a:rPr>
              <a:t>acids</a:t>
            </a:r>
            <a:endParaRPr sz="2000">
              <a:latin typeface="Arial"/>
              <a:cs typeface="Arial"/>
            </a:endParaRPr>
          </a:p>
          <a:p>
            <a:pPr marL="1783080">
              <a:lnSpc>
                <a:spcPct val="100000"/>
              </a:lnSpc>
              <a:spcBef>
                <a:spcPts val="170"/>
              </a:spcBef>
            </a:pPr>
            <a:r>
              <a:rPr sz="2000" b="1" dirty="0">
                <a:solidFill>
                  <a:srgbClr val="0000FF"/>
                </a:solidFill>
                <a:latin typeface="Arial"/>
                <a:cs typeface="Arial"/>
              </a:rPr>
              <a:t>alkaline </a:t>
            </a:r>
            <a:r>
              <a:rPr sz="2000" b="1" spc="5" dirty="0">
                <a:solidFill>
                  <a:srgbClr val="0000FF"/>
                </a:solidFill>
                <a:latin typeface="Arial"/>
                <a:cs typeface="Arial"/>
              </a:rPr>
              <a:t>KMnO</a:t>
            </a:r>
            <a:r>
              <a:rPr sz="1950" b="1" spc="7" baseline="-21367" dirty="0">
                <a:solidFill>
                  <a:srgbClr val="0000FF"/>
                </a:solidFill>
                <a:latin typeface="Arial"/>
                <a:cs typeface="Arial"/>
              </a:rPr>
              <a:t>4 </a:t>
            </a:r>
            <a:r>
              <a:rPr sz="2000" b="1" dirty="0">
                <a:solidFill>
                  <a:srgbClr val="0000FF"/>
                </a:solidFill>
                <a:latin typeface="Arial"/>
                <a:cs typeface="Arial"/>
              </a:rPr>
              <a:t>+</a:t>
            </a:r>
            <a:r>
              <a:rPr sz="2000" b="1" spc="-254" dirty="0">
                <a:solidFill>
                  <a:srgbClr val="0000FF"/>
                </a:solidFill>
                <a:latin typeface="Arial"/>
                <a:cs typeface="Arial"/>
              </a:rPr>
              <a:t> </a:t>
            </a:r>
            <a:r>
              <a:rPr sz="2000" b="1" dirty="0">
                <a:solidFill>
                  <a:srgbClr val="0000FF"/>
                </a:solidFill>
                <a:latin typeface="Arial"/>
                <a:cs typeface="Arial"/>
              </a:rPr>
              <a:t>heat</a:t>
            </a:r>
            <a:endParaRPr sz="2000">
              <a:latin typeface="Arial"/>
              <a:cs typeface="Arial"/>
            </a:endParaRPr>
          </a:p>
        </p:txBody>
      </p:sp>
      <p:sp>
        <p:nvSpPr>
          <p:cNvPr id="15" name="object 15"/>
          <p:cNvSpPr txBox="1"/>
          <p:nvPr/>
        </p:nvSpPr>
        <p:spPr>
          <a:xfrm>
            <a:off x="680719" y="5758992"/>
            <a:ext cx="3858260" cy="675005"/>
          </a:xfrm>
          <a:prstGeom prst="rect">
            <a:avLst/>
          </a:prstGeom>
        </p:spPr>
        <p:txBody>
          <a:bodyPr vert="horz" wrap="square" lIns="0" tIns="32384" rIns="0" bIns="0" rtlCol="0">
            <a:spAutoFit/>
          </a:bodyPr>
          <a:lstStyle/>
          <a:p>
            <a:pPr marL="50800">
              <a:lnSpc>
                <a:spcPct val="100000"/>
              </a:lnSpc>
              <a:spcBef>
                <a:spcPts val="254"/>
              </a:spcBef>
            </a:pPr>
            <a:r>
              <a:rPr sz="2000" b="1" spc="5" dirty="0">
                <a:solidFill>
                  <a:srgbClr val="0000FF"/>
                </a:solidFill>
                <a:latin typeface="Arial"/>
                <a:cs typeface="Arial"/>
              </a:rPr>
              <a:t>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a:t>
            </a:r>
            <a:r>
              <a:rPr sz="2000" b="1" spc="5" dirty="0">
                <a:solidFill>
                  <a:srgbClr val="0000FF"/>
                </a:solidFill>
                <a:latin typeface="Arial"/>
                <a:cs typeface="Arial"/>
              </a:rPr>
              <a:t>OH</a:t>
            </a:r>
            <a:endParaRPr sz="2000">
              <a:latin typeface="Arial"/>
              <a:cs typeface="Arial"/>
            </a:endParaRPr>
          </a:p>
          <a:p>
            <a:pPr marL="50800">
              <a:lnSpc>
                <a:spcPct val="100000"/>
              </a:lnSpc>
              <a:spcBef>
                <a:spcPts val="155"/>
              </a:spcBef>
              <a:tabLst>
                <a:tab pos="1262380" algn="l"/>
              </a:tabLst>
            </a:pPr>
            <a:r>
              <a:rPr sz="2000" b="1" dirty="0">
                <a:solidFill>
                  <a:srgbClr val="0000FF"/>
                </a:solidFill>
                <a:latin typeface="Arial"/>
                <a:cs typeface="Arial"/>
              </a:rPr>
              <a:t>Ethanol	acidic </a:t>
            </a:r>
            <a:r>
              <a:rPr sz="2000" b="1" spc="10" dirty="0">
                <a:solidFill>
                  <a:srgbClr val="0000FF"/>
                </a:solidFill>
                <a:latin typeface="Arial"/>
                <a:cs typeface="Arial"/>
              </a:rPr>
              <a:t>K</a:t>
            </a:r>
            <a:r>
              <a:rPr sz="1950" b="1" spc="15" baseline="-21367" dirty="0">
                <a:solidFill>
                  <a:srgbClr val="0000FF"/>
                </a:solidFill>
                <a:latin typeface="Arial"/>
                <a:cs typeface="Arial"/>
              </a:rPr>
              <a:t>2</a:t>
            </a:r>
            <a:r>
              <a:rPr sz="2000" b="1" spc="10" dirty="0">
                <a:solidFill>
                  <a:srgbClr val="0000FF"/>
                </a:solidFill>
                <a:latin typeface="Arial"/>
                <a:cs typeface="Arial"/>
              </a:rPr>
              <a:t>Cr</a:t>
            </a:r>
            <a:r>
              <a:rPr sz="1950" b="1" spc="15" baseline="-21367" dirty="0">
                <a:solidFill>
                  <a:srgbClr val="0000FF"/>
                </a:solidFill>
                <a:latin typeface="Arial"/>
                <a:cs typeface="Arial"/>
              </a:rPr>
              <a:t>2</a:t>
            </a:r>
            <a:r>
              <a:rPr sz="2000" b="1" spc="10" dirty="0">
                <a:solidFill>
                  <a:srgbClr val="0000FF"/>
                </a:solidFill>
                <a:latin typeface="Arial"/>
                <a:cs typeface="Arial"/>
              </a:rPr>
              <a:t>O</a:t>
            </a:r>
            <a:r>
              <a:rPr sz="1950" b="1" spc="15" baseline="-21367" dirty="0">
                <a:solidFill>
                  <a:srgbClr val="0000FF"/>
                </a:solidFill>
                <a:latin typeface="Arial"/>
                <a:cs typeface="Arial"/>
              </a:rPr>
              <a:t>7 </a:t>
            </a:r>
            <a:r>
              <a:rPr sz="2000" b="1" dirty="0">
                <a:solidFill>
                  <a:srgbClr val="0000FF"/>
                </a:solidFill>
                <a:latin typeface="Arial"/>
                <a:cs typeface="Arial"/>
              </a:rPr>
              <a:t>+</a:t>
            </a:r>
            <a:r>
              <a:rPr sz="2000" b="1" spc="25" dirty="0">
                <a:solidFill>
                  <a:srgbClr val="0000FF"/>
                </a:solidFill>
                <a:latin typeface="Arial"/>
                <a:cs typeface="Arial"/>
              </a:rPr>
              <a:t> </a:t>
            </a:r>
            <a:r>
              <a:rPr sz="2000" b="1" dirty="0">
                <a:solidFill>
                  <a:srgbClr val="0000FF"/>
                </a:solidFill>
                <a:latin typeface="Arial"/>
                <a:cs typeface="Arial"/>
              </a:rPr>
              <a:t>heat</a:t>
            </a:r>
            <a:endParaRPr sz="2000">
              <a:latin typeface="Arial"/>
              <a:cs typeface="Arial"/>
            </a:endParaRPr>
          </a:p>
        </p:txBody>
      </p:sp>
      <p:sp>
        <p:nvSpPr>
          <p:cNvPr id="16" name="object 16"/>
          <p:cNvSpPr txBox="1"/>
          <p:nvPr/>
        </p:nvSpPr>
        <p:spPr>
          <a:xfrm>
            <a:off x="4774400" y="5758992"/>
            <a:ext cx="1752600" cy="675005"/>
          </a:xfrm>
          <a:prstGeom prst="rect">
            <a:avLst/>
          </a:prstGeom>
        </p:spPr>
        <p:txBody>
          <a:bodyPr vert="horz" wrap="square" lIns="0" tIns="32384" rIns="0" bIns="0" rtlCol="0">
            <a:spAutoFit/>
          </a:bodyPr>
          <a:lstStyle/>
          <a:p>
            <a:pPr marL="38100">
              <a:lnSpc>
                <a:spcPct val="100000"/>
              </a:lnSpc>
              <a:spcBef>
                <a:spcPts val="254"/>
              </a:spcBef>
            </a:pP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COOH</a:t>
            </a:r>
            <a:endParaRPr sz="2000">
              <a:latin typeface="Arial"/>
              <a:cs typeface="Arial"/>
            </a:endParaRPr>
          </a:p>
          <a:p>
            <a:pPr marL="61594">
              <a:lnSpc>
                <a:spcPct val="100000"/>
              </a:lnSpc>
              <a:spcBef>
                <a:spcPts val="155"/>
              </a:spcBef>
            </a:pPr>
            <a:r>
              <a:rPr sz="2000" b="1" dirty="0">
                <a:solidFill>
                  <a:srgbClr val="0000FF"/>
                </a:solidFill>
                <a:latin typeface="Arial"/>
                <a:cs typeface="Arial"/>
              </a:rPr>
              <a:t>Ethanoic</a:t>
            </a:r>
            <a:r>
              <a:rPr sz="2000" b="1" spc="-70" dirty="0">
                <a:solidFill>
                  <a:srgbClr val="0000FF"/>
                </a:solidFill>
                <a:latin typeface="Arial"/>
                <a:cs typeface="Arial"/>
              </a:rPr>
              <a:t> </a:t>
            </a:r>
            <a:r>
              <a:rPr sz="2000" b="1" dirty="0">
                <a:solidFill>
                  <a:srgbClr val="0000FF"/>
                </a:solidFill>
                <a:latin typeface="Arial"/>
                <a:cs typeface="Arial"/>
              </a:rPr>
              <a:t>acid</a:t>
            </a:r>
            <a:endParaRPr sz="2000">
              <a:latin typeface="Arial"/>
              <a:cs typeface="Arial"/>
            </a:endParaRPr>
          </a:p>
        </p:txBody>
      </p:sp>
      <p:sp>
        <p:nvSpPr>
          <p:cNvPr id="17" name="object 17"/>
          <p:cNvSpPr/>
          <p:nvPr/>
        </p:nvSpPr>
        <p:spPr>
          <a:xfrm>
            <a:off x="2197100" y="2451100"/>
            <a:ext cx="850900" cy="127000"/>
          </a:xfrm>
          <a:custGeom>
            <a:avLst/>
            <a:gdLst/>
            <a:ahLst/>
            <a:cxnLst/>
            <a:rect l="l" t="t" r="r" b="b"/>
            <a:pathLst>
              <a:path w="850900" h="127000">
                <a:moveTo>
                  <a:pt x="723900" y="0"/>
                </a:moveTo>
                <a:lnTo>
                  <a:pt x="723900" y="127000"/>
                </a:lnTo>
                <a:lnTo>
                  <a:pt x="825500" y="76200"/>
                </a:lnTo>
                <a:lnTo>
                  <a:pt x="743585" y="76200"/>
                </a:lnTo>
                <a:lnTo>
                  <a:pt x="749300" y="70485"/>
                </a:lnTo>
                <a:lnTo>
                  <a:pt x="749300" y="56514"/>
                </a:lnTo>
                <a:lnTo>
                  <a:pt x="743585" y="50800"/>
                </a:lnTo>
                <a:lnTo>
                  <a:pt x="825500" y="50800"/>
                </a:lnTo>
                <a:lnTo>
                  <a:pt x="723900" y="0"/>
                </a:lnTo>
                <a:close/>
              </a:path>
              <a:path w="850900" h="127000">
                <a:moveTo>
                  <a:pt x="723900" y="50800"/>
                </a:moveTo>
                <a:lnTo>
                  <a:pt x="5714" y="50800"/>
                </a:lnTo>
                <a:lnTo>
                  <a:pt x="0" y="56514"/>
                </a:lnTo>
                <a:lnTo>
                  <a:pt x="0" y="70485"/>
                </a:lnTo>
                <a:lnTo>
                  <a:pt x="5714" y="76200"/>
                </a:lnTo>
                <a:lnTo>
                  <a:pt x="723900" y="76200"/>
                </a:lnTo>
                <a:lnTo>
                  <a:pt x="723900" y="50800"/>
                </a:lnTo>
                <a:close/>
              </a:path>
              <a:path w="850900" h="127000">
                <a:moveTo>
                  <a:pt x="825500" y="50800"/>
                </a:moveTo>
                <a:lnTo>
                  <a:pt x="743585" y="50800"/>
                </a:lnTo>
                <a:lnTo>
                  <a:pt x="749300" y="56514"/>
                </a:lnTo>
                <a:lnTo>
                  <a:pt x="749300" y="70485"/>
                </a:lnTo>
                <a:lnTo>
                  <a:pt x="743585" y="76200"/>
                </a:lnTo>
                <a:lnTo>
                  <a:pt x="825500" y="76200"/>
                </a:lnTo>
                <a:lnTo>
                  <a:pt x="850900" y="63500"/>
                </a:lnTo>
                <a:lnTo>
                  <a:pt x="825500" y="50800"/>
                </a:lnTo>
                <a:close/>
              </a:path>
            </a:pathLst>
          </a:custGeom>
          <a:solidFill>
            <a:srgbClr val="0000FF"/>
          </a:solidFill>
        </p:spPr>
        <p:txBody>
          <a:bodyPr wrap="square" lIns="0" tIns="0" rIns="0" bIns="0" rtlCol="0"/>
          <a:lstStyle/>
          <a:p>
            <a:endParaRPr/>
          </a:p>
        </p:txBody>
      </p:sp>
      <p:sp>
        <p:nvSpPr>
          <p:cNvPr id="18" name="object 18"/>
          <p:cNvSpPr/>
          <p:nvPr/>
        </p:nvSpPr>
        <p:spPr>
          <a:xfrm>
            <a:off x="2578100" y="2755900"/>
            <a:ext cx="1003300" cy="127000"/>
          </a:xfrm>
          <a:custGeom>
            <a:avLst/>
            <a:gdLst/>
            <a:ahLst/>
            <a:cxnLst/>
            <a:rect l="l" t="t" r="r" b="b"/>
            <a:pathLst>
              <a:path w="1003300" h="127000">
                <a:moveTo>
                  <a:pt x="876300" y="0"/>
                </a:moveTo>
                <a:lnTo>
                  <a:pt x="876300" y="127000"/>
                </a:lnTo>
                <a:lnTo>
                  <a:pt x="977900" y="76200"/>
                </a:lnTo>
                <a:lnTo>
                  <a:pt x="895985" y="76200"/>
                </a:lnTo>
                <a:lnTo>
                  <a:pt x="901700" y="70485"/>
                </a:lnTo>
                <a:lnTo>
                  <a:pt x="901700" y="56514"/>
                </a:lnTo>
                <a:lnTo>
                  <a:pt x="895985" y="50800"/>
                </a:lnTo>
                <a:lnTo>
                  <a:pt x="977900" y="50800"/>
                </a:lnTo>
                <a:lnTo>
                  <a:pt x="876300" y="0"/>
                </a:lnTo>
                <a:close/>
              </a:path>
              <a:path w="1003300" h="127000">
                <a:moveTo>
                  <a:pt x="876300" y="50800"/>
                </a:moveTo>
                <a:lnTo>
                  <a:pt x="5714" y="50800"/>
                </a:lnTo>
                <a:lnTo>
                  <a:pt x="0" y="56514"/>
                </a:lnTo>
                <a:lnTo>
                  <a:pt x="0" y="70485"/>
                </a:lnTo>
                <a:lnTo>
                  <a:pt x="5714" y="76200"/>
                </a:lnTo>
                <a:lnTo>
                  <a:pt x="876300" y="76200"/>
                </a:lnTo>
                <a:lnTo>
                  <a:pt x="876300" y="50800"/>
                </a:lnTo>
                <a:close/>
              </a:path>
              <a:path w="1003300" h="127000">
                <a:moveTo>
                  <a:pt x="977900" y="50800"/>
                </a:moveTo>
                <a:lnTo>
                  <a:pt x="895985" y="50800"/>
                </a:lnTo>
                <a:lnTo>
                  <a:pt x="901700" y="56514"/>
                </a:lnTo>
                <a:lnTo>
                  <a:pt x="901700" y="70485"/>
                </a:lnTo>
                <a:lnTo>
                  <a:pt x="895985" y="76200"/>
                </a:lnTo>
                <a:lnTo>
                  <a:pt x="977900" y="76200"/>
                </a:lnTo>
                <a:lnTo>
                  <a:pt x="1003300" y="63500"/>
                </a:lnTo>
                <a:lnTo>
                  <a:pt x="977900" y="50800"/>
                </a:lnTo>
                <a:close/>
              </a:path>
            </a:pathLst>
          </a:custGeom>
          <a:solidFill>
            <a:srgbClr val="0000FF"/>
          </a:solidFill>
        </p:spPr>
        <p:txBody>
          <a:bodyPr wrap="square" lIns="0" tIns="0" rIns="0" bIns="0" rtlCol="0"/>
          <a:lstStyle/>
          <a:p>
            <a:endParaRPr/>
          </a:p>
        </p:txBody>
      </p:sp>
      <p:sp>
        <p:nvSpPr>
          <p:cNvPr id="19" name="object 19"/>
          <p:cNvSpPr/>
          <p:nvPr/>
        </p:nvSpPr>
        <p:spPr>
          <a:xfrm>
            <a:off x="2959100" y="3060700"/>
            <a:ext cx="1079500" cy="127000"/>
          </a:xfrm>
          <a:custGeom>
            <a:avLst/>
            <a:gdLst/>
            <a:ahLst/>
            <a:cxnLst/>
            <a:rect l="l" t="t" r="r" b="b"/>
            <a:pathLst>
              <a:path w="1079500" h="127000">
                <a:moveTo>
                  <a:pt x="952500" y="0"/>
                </a:moveTo>
                <a:lnTo>
                  <a:pt x="952500" y="127000"/>
                </a:lnTo>
                <a:lnTo>
                  <a:pt x="1054100" y="76200"/>
                </a:lnTo>
                <a:lnTo>
                  <a:pt x="972185" y="76200"/>
                </a:lnTo>
                <a:lnTo>
                  <a:pt x="977900" y="70485"/>
                </a:lnTo>
                <a:lnTo>
                  <a:pt x="977900" y="56514"/>
                </a:lnTo>
                <a:lnTo>
                  <a:pt x="972185" y="50800"/>
                </a:lnTo>
                <a:lnTo>
                  <a:pt x="1054100" y="50800"/>
                </a:lnTo>
                <a:lnTo>
                  <a:pt x="952500" y="0"/>
                </a:lnTo>
                <a:close/>
              </a:path>
              <a:path w="1079500" h="127000">
                <a:moveTo>
                  <a:pt x="952500" y="50800"/>
                </a:moveTo>
                <a:lnTo>
                  <a:pt x="5714" y="50800"/>
                </a:lnTo>
                <a:lnTo>
                  <a:pt x="0" y="56514"/>
                </a:lnTo>
                <a:lnTo>
                  <a:pt x="0" y="70485"/>
                </a:lnTo>
                <a:lnTo>
                  <a:pt x="5714" y="76200"/>
                </a:lnTo>
                <a:lnTo>
                  <a:pt x="952500" y="76200"/>
                </a:lnTo>
                <a:lnTo>
                  <a:pt x="952500" y="50800"/>
                </a:lnTo>
                <a:close/>
              </a:path>
              <a:path w="1079500" h="127000">
                <a:moveTo>
                  <a:pt x="1054100" y="50800"/>
                </a:moveTo>
                <a:lnTo>
                  <a:pt x="972185" y="50800"/>
                </a:lnTo>
                <a:lnTo>
                  <a:pt x="977900" y="56514"/>
                </a:lnTo>
                <a:lnTo>
                  <a:pt x="977900" y="70485"/>
                </a:lnTo>
                <a:lnTo>
                  <a:pt x="972185" y="76200"/>
                </a:lnTo>
                <a:lnTo>
                  <a:pt x="1054100" y="76200"/>
                </a:lnTo>
                <a:lnTo>
                  <a:pt x="1079500" y="63500"/>
                </a:lnTo>
                <a:lnTo>
                  <a:pt x="1054100" y="50800"/>
                </a:lnTo>
                <a:close/>
              </a:path>
            </a:pathLst>
          </a:custGeom>
          <a:solidFill>
            <a:srgbClr val="0000FF"/>
          </a:solidFill>
        </p:spPr>
        <p:txBody>
          <a:bodyPr wrap="square" lIns="0" tIns="0" rIns="0" bIns="0" rtlCol="0"/>
          <a:lstStyle/>
          <a:p>
            <a:endParaRPr/>
          </a:p>
        </p:txBody>
      </p:sp>
      <p:sp>
        <p:nvSpPr>
          <p:cNvPr id="20" name="object 20"/>
          <p:cNvSpPr/>
          <p:nvPr/>
        </p:nvSpPr>
        <p:spPr>
          <a:xfrm>
            <a:off x="1892300" y="5880100"/>
            <a:ext cx="2755900" cy="127000"/>
          </a:xfrm>
          <a:custGeom>
            <a:avLst/>
            <a:gdLst/>
            <a:ahLst/>
            <a:cxnLst/>
            <a:rect l="l" t="t" r="r" b="b"/>
            <a:pathLst>
              <a:path w="2755900" h="127000">
                <a:moveTo>
                  <a:pt x="2628900" y="0"/>
                </a:moveTo>
                <a:lnTo>
                  <a:pt x="2628900" y="127000"/>
                </a:lnTo>
                <a:lnTo>
                  <a:pt x="2730500" y="76200"/>
                </a:lnTo>
                <a:lnTo>
                  <a:pt x="2648585" y="76200"/>
                </a:lnTo>
                <a:lnTo>
                  <a:pt x="2654300" y="70510"/>
                </a:lnTo>
                <a:lnTo>
                  <a:pt x="2654300" y="56489"/>
                </a:lnTo>
                <a:lnTo>
                  <a:pt x="2648585" y="50800"/>
                </a:lnTo>
                <a:lnTo>
                  <a:pt x="2730500" y="50800"/>
                </a:lnTo>
                <a:lnTo>
                  <a:pt x="2628900" y="0"/>
                </a:lnTo>
                <a:close/>
              </a:path>
              <a:path w="2755900" h="127000">
                <a:moveTo>
                  <a:pt x="2628900" y="50800"/>
                </a:moveTo>
                <a:lnTo>
                  <a:pt x="5714" y="50800"/>
                </a:lnTo>
                <a:lnTo>
                  <a:pt x="0" y="56489"/>
                </a:lnTo>
                <a:lnTo>
                  <a:pt x="0" y="70510"/>
                </a:lnTo>
                <a:lnTo>
                  <a:pt x="5714" y="76200"/>
                </a:lnTo>
                <a:lnTo>
                  <a:pt x="2628900" y="76200"/>
                </a:lnTo>
                <a:lnTo>
                  <a:pt x="2628900" y="50800"/>
                </a:lnTo>
                <a:close/>
              </a:path>
              <a:path w="2755900" h="127000">
                <a:moveTo>
                  <a:pt x="2730500" y="50800"/>
                </a:moveTo>
                <a:lnTo>
                  <a:pt x="2648585" y="50800"/>
                </a:lnTo>
                <a:lnTo>
                  <a:pt x="2654300" y="56489"/>
                </a:lnTo>
                <a:lnTo>
                  <a:pt x="2654300" y="70510"/>
                </a:lnTo>
                <a:lnTo>
                  <a:pt x="2648585" y="76200"/>
                </a:lnTo>
                <a:lnTo>
                  <a:pt x="2730500" y="76200"/>
                </a:lnTo>
                <a:lnTo>
                  <a:pt x="2755900" y="63500"/>
                </a:lnTo>
                <a:lnTo>
                  <a:pt x="2730500" y="50800"/>
                </a:lnTo>
                <a:close/>
              </a:path>
            </a:pathLst>
          </a:custGeom>
          <a:solidFill>
            <a:srgbClr val="0000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520" y="132080"/>
            <a:ext cx="2639060" cy="330835"/>
          </a:xfrm>
          <a:prstGeom prst="rect">
            <a:avLst/>
          </a:prstGeom>
        </p:spPr>
        <p:txBody>
          <a:bodyPr vert="horz" wrap="square" lIns="0" tIns="12700" rIns="0" bIns="0" rtlCol="0">
            <a:spAutoFit/>
          </a:bodyPr>
          <a:lstStyle/>
          <a:p>
            <a:pPr marL="12700">
              <a:lnSpc>
                <a:spcPct val="100000"/>
              </a:lnSpc>
              <a:spcBef>
                <a:spcPts val="100"/>
              </a:spcBef>
            </a:pPr>
            <a:r>
              <a:rPr sz="2000" dirty="0"/>
              <a:t>c) </a:t>
            </a:r>
            <a:r>
              <a:rPr sz="2000" u="heavy" dirty="0">
                <a:uFill>
                  <a:solidFill>
                    <a:srgbClr val="FF3300"/>
                  </a:solidFill>
                </a:uFill>
              </a:rPr>
              <a:t>Addition reaction</a:t>
            </a:r>
            <a:r>
              <a:rPr sz="2000" spc="-200" dirty="0"/>
              <a:t> </a:t>
            </a:r>
            <a:r>
              <a:rPr sz="2000" dirty="0"/>
              <a:t>:-</a:t>
            </a:r>
            <a:endParaRPr sz="2000"/>
          </a:p>
        </p:txBody>
      </p:sp>
      <p:sp>
        <p:nvSpPr>
          <p:cNvPr id="3" name="object 3"/>
          <p:cNvSpPr txBox="1"/>
          <p:nvPr/>
        </p:nvSpPr>
        <p:spPr>
          <a:xfrm>
            <a:off x="218440" y="532891"/>
            <a:ext cx="8594090" cy="1737360"/>
          </a:xfrm>
          <a:prstGeom prst="rect">
            <a:avLst/>
          </a:prstGeom>
        </p:spPr>
        <p:txBody>
          <a:bodyPr vert="horz" wrap="square" lIns="0" tIns="12700" rIns="0" bIns="0" rtlCol="0">
            <a:spAutoFit/>
          </a:bodyPr>
          <a:lstStyle/>
          <a:p>
            <a:pPr marL="404495">
              <a:lnSpc>
                <a:spcPts val="2055"/>
              </a:lnSpc>
              <a:spcBef>
                <a:spcPts val="100"/>
              </a:spcBef>
            </a:pPr>
            <a:r>
              <a:rPr sz="1800" b="1" spc="-5" dirty="0">
                <a:solidFill>
                  <a:srgbClr val="0000FF"/>
                </a:solidFill>
                <a:latin typeface="Arial"/>
                <a:cs typeface="Arial"/>
              </a:rPr>
              <a:t>Unsaturated hydrocarbons </a:t>
            </a:r>
            <a:r>
              <a:rPr sz="1800" b="1" dirty="0">
                <a:solidFill>
                  <a:srgbClr val="0000FF"/>
                </a:solidFill>
                <a:latin typeface="Arial"/>
                <a:cs typeface="Arial"/>
              </a:rPr>
              <a:t>undergo addition </a:t>
            </a:r>
            <a:r>
              <a:rPr sz="1800" b="1" spc="-5" dirty="0">
                <a:solidFill>
                  <a:srgbClr val="0000FF"/>
                </a:solidFill>
                <a:latin typeface="Arial"/>
                <a:cs typeface="Arial"/>
              </a:rPr>
              <a:t>reaction </a:t>
            </a:r>
            <a:r>
              <a:rPr sz="1800" b="1" spc="10" dirty="0">
                <a:solidFill>
                  <a:srgbClr val="0000FF"/>
                </a:solidFill>
                <a:latin typeface="Arial"/>
                <a:cs typeface="Arial"/>
              </a:rPr>
              <a:t>with </a:t>
            </a:r>
            <a:r>
              <a:rPr sz="1800" b="1" spc="-5" dirty="0">
                <a:solidFill>
                  <a:srgbClr val="0000FF"/>
                </a:solidFill>
                <a:latin typeface="Arial"/>
                <a:cs typeface="Arial"/>
              </a:rPr>
              <a:t>hydrogen </a:t>
            </a:r>
            <a:r>
              <a:rPr sz="1800" b="1" dirty="0">
                <a:solidFill>
                  <a:srgbClr val="0000FF"/>
                </a:solidFill>
                <a:latin typeface="Arial"/>
                <a:cs typeface="Arial"/>
              </a:rPr>
              <a:t>in</a:t>
            </a:r>
            <a:r>
              <a:rPr sz="1800" b="1" spc="15" dirty="0">
                <a:solidFill>
                  <a:srgbClr val="0000FF"/>
                </a:solidFill>
                <a:latin typeface="Arial"/>
                <a:cs typeface="Arial"/>
              </a:rPr>
              <a:t> </a:t>
            </a:r>
            <a:r>
              <a:rPr sz="1800" b="1" spc="-5" dirty="0">
                <a:solidFill>
                  <a:srgbClr val="0000FF"/>
                </a:solidFill>
                <a:latin typeface="Arial"/>
                <a:cs typeface="Arial"/>
              </a:rPr>
              <a:t>the</a:t>
            </a:r>
            <a:endParaRPr sz="1800">
              <a:latin typeface="Arial"/>
              <a:cs typeface="Arial"/>
            </a:endParaRPr>
          </a:p>
          <a:p>
            <a:pPr marL="25400">
              <a:lnSpc>
                <a:spcPts val="2055"/>
              </a:lnSpc>
            </a:pPr>
            <a:r>
              <a:rPr sz="1800" b="1" spc="-5" dirty="0">
                <a:solidFill>
                  <a:srgbClr val="0000FF"/>
                </a:solidFill>
                <a:latin typeface="Arial"/>
                <a:cs typeface="Arial"/>
              </a:rPr>
              <a:t>presence </a:t>
            </a:r>
            <a:r>
              <a:rPr sz="1800" b="1" dirty="0">
                <a:solidFill>
                  <a:srgbClr val="0000FF"/>
                </a:solidFill>
                <a:latin typeface="Arial"/>
                <a:cs typeface="Arial"/>
              </a:rPr>
              <a:t>of </a:t>
            </a:r>
            <a:r>
              <a:rPr sz="1800" b="1" spc="-5" dirty="0">
                <a:solidFill>
                  <a:srgbClr val="0000FF"/>
                </a:solidFill>
                <a:latin typeface="Arial"/>
                <a:cs typeface="Arial"/>
              </a:rPr>
              <a:t>nickel </a:t>
            </a:r>
            <a:r>
              <a:rPr sz="1800" b="1" dirty="0">
                <a:solidFill>
                  <a:srgbClr val="0000FF"/>
                </a:solidFill>
                <a:latin typeface="Arial"/>
                <a:cs typeface="Arial"/>
              </a:rPr>
              <a:t>or palladium </a:t>
            </a:r>
            <a:r>
              <a:rPr sz="1800" b="1" spc="-5" dirty="0">
                <a:solidFill>
                  <a:srgbClr val="0000FF"/>
                </a:solidFill>
                <a:latin typeface="Arial"/>
                <a:cs typeface="Arial"/>
              </a:rPr>
              <a:t>as </a:t>
            </a:r>
            <a:r>
              <a:rPr sz="1800" b="1" spc="-10" dirty="0">
                <a:solidFill>
                  <a:srgbClr val="0000FF"/>
                </a:solidFill>
                <a:latin typeface="Arial"/>
                <a:cs typeface="Arial"/>
              </a:rPr>
              <a:t>catalyst </a:t>
            </a:r>
            <a:r>
              <a:rPr sz="1800" b="1" dirty="0">
                <a:solidFill>
                  <a:srgbClr val="0000FF"/>
                </a:solidFill>
                <a:latin typeface="Arial"/>
                <a:cs typeface="Arial"/>
              </a:rPr>
              <a:t>to form </a:t>
            </a:r>
            <a:r>
              <a:rPr sz="1800" b="1" spc="-5" dirty="0">
                <a:solidFill>
                  <a:srgbClr val="0000FF"/>
                </a:solidFill>
                <a:latin typeface="Arial"/>
                <a:cs typeface="Arial"/>
              </a:rPr>
              <a:t>saturated</a:t>
            </a:r>
            <a:r>
              <a:rPr sz="1800" b="1" spc="30" dirty="0">
                <a:solidFill>
                  <a:srgbClr val="0000FF"/>
                </a:solidFill>
                <a:latin typeface="Arial"/>
                <a:cs typeface="Arial"/>
              </a:rPr>
              <a:t> </a:t>
            </a:r>
            <a:r>
              <a:rPr sz="1800" b="1" spc="-5" dirty="0">
                <a:solidFill>
                  <a:srgbClr val="0000FF"/>
                </a:solidFill>
                <a:latin typeface="Arial"/>
                <a:cs typeface="Arial"/>
              </a:rPr>
              <a:t>hydrocarbons.</a:t>
            </a:r>
            <a:endParaRPr sz="1800">
              <a:latin typeface="Arial"/>
              <a:cs typeface="Arial"/>
            </a:endParaRPr>
          </a:p>
          <a:p>
            <a:pPr marL="25400" marR="17780" indent="188595">
              <a:lnSpc>
                <a:spcPts val="2350"/>
              </a:lnSpc>
              <a:spcBef>
                <a:spcPts val="100"/>
              </a:spcBef>
            </a:pPr>
            <a:r>
              <a:rPr sz="1800" b="1" spc="-5" dirty="0">
                <a:solidFill>
                  <a:srgbClr val="0000FF"/>
                </a:solidFill>
                <a:latin typeface="Arial"/>
                <a:cs typeface="Arial"/>
              </a:rPr>
              <a:t>Eg:- </a:t>
            </a:r>
            <a:r>
              <a:rPr sz="1800" b="1" dirty="0">
                <a:solidFill>
                  <a:srgbClr val="0000FF"/>
                </a:solidFill>
                <a:latin typeface="Arial"/>
                <a:cs typeface="Arial"/>
              </a:rPr>
              <a:t>Ethene undergoes addition </a:t>
            </a:r>
            <a:r>
              <a:rPr sz="1800" b="1" spc="-5" dirty="0">
                <a:solidFill>
                  <a:srgbClr val="0000FF"/>
                </a:solidFill>
                <a:latin typeface="Arial"/>
                <a:cs typeface="Arial"/>
              </a:rPr>
              <a:t>reaction </a:t>
            </a:r>
            <a:r>
              <a:rPr sz="1800" b="1" spc="10" dirty="0">
                <a:solidFill>
                  <a:srgbClr val="0000FF"/>
                </a:solidFill>
                <a:latin typeface="Arial"/>
                <a:cs typeface="Arial"/>
              </a:rPr>
              <a:t>with </a:t>
            </a:r>
            <a:r>
              <a:rPr sz="1800" b="1" spc="-5" dirty="0">
                <a:solidFill>
                  <a:srgbClr val="0000FF"/>
                </a:solidFill>
                <a:latin typeface="Arial"/>
                <a:cs typeface="Arial"/>
              </a:rPr>
              <a:t>hydrogen </a:t>
            </a:r>
            <a:r>
              <a:rPr sz="1800" b="1" dirty="0">
                <a:solidFill>
                  <a:srgbClr val="0000FF"/>
                </a:solidFill>
                <a:latin typeface="Arial"/>
                <a:cs typeface="Arial"/>
              </a:rPr>
              <a:t>to </a:t>
            </a:r>
            <a:r>
              <a:rPr sz="1800" b="1" spc="-5" dirty="0">
                <a:solidFill>
                  <a:srgbClr val="0000FF"/>
                </a:solidFill>
                <a:latin typeface="Arial"/>
                <a:cs typeface="Arial"/>
              </a:rPr>
              <a:t>form ethane </a:t>
            </a:r>
            <a:r>
              <a:rPr sz="1800" b="1" dirty="0">
                <a:solidFill>
                  <a:srgbClr val="0000FF"/>
                </a:solidFill>
                <a:latin typeface="Arial"/>
                <a:cs typeface="Arial"/>
              </a:rPr>
              <a:t>in </a:t>
            </a:r>
            <a:r>
              <a:rPr sz="1800" b="1" spc="-5" dirty="0">
                <a:solidFill>
                  <a:srgbClr val="0000FF"/>
                </a:solidFill>
                <a:latin typeface="Arial"/>
                <a:cs typeface="Arial"/>
              </a:rPr>
              <a:t>the  presence </a:t>
            </a:r>
            <a:r>
              <a:rPr sz="1800" b="1" dirty="0">
                <a:solidFill>
                  <a:srgbClr val="0000FF"/>
                </a:solidFill>
                <a:latin typeface="Arial"/>
                <a:cs typeface="Arial"/>
              </a:rPr>
              <a:t>of </a:t>
            </a:r>
            <a:r>
              <a:rPr sz="1800" b="1" spc="-5" dirty="0">
                <a:solidFill>
                  <a:srgbClr val="0000FF"/>
                </a:solidFill>
                <a:latin typeface="Arial"/>
                <a:cs typeface="Arial"/>
              </a:rPr>
              <a:t>nickel </a:t>
            </a:r>
            <a:r>
              <a:rPr sz="1800" b="1" dirty="0">
                <a:solidFill>
                  <a:srgbClr val="0000FF"/>
                </a:solidFill>
                <a:latin typeface="Arial"/>
                <a:cs typeface="Arial"/>
              </a:rPr>
              <a:t>or palladium </a:t>
            </a:r>
            <a:r>
              <a:rPr sz="1800" b="1" spc="-5" dirty="0">
                <a:solidFill>
                  <a:srgbClr val="0000FF"/>
                </a:solidFill>
                <a:latin typeface="Arial"/>
                <a:cs typeface="Arial"/>
              </a:rPr>
              <a:t>as</a:t>
            </a:r>
            <a:r>
              <a:rPr sz="1800" b="1" spc="-15" dirty="0">
                <a:solidFill>
                  <a:srgbClr val="0000FF"/>
                </a:solidFill>
                <a:latin typeface="Arial"/>
                <a:cs typeface="Arial"/>
              </a:rPr>
              <a:t> </a:t>
            </a:r>
            <a:r>
              <a:rPr sz="1800" b="1" spc="-5" dirty="0">
                <a:solidFill>
                  <a:srgbClr val="0000FF"/>
                </a:solidFill>
                <a:latin typeface="Arial"/>
                <a:cs typeface="Arial"/>
              </a:rPr>
              <a:t>catalyst.</a:t>
            </a:r>
            <a:endParaRPr sz="1800">
              <a:latin typeface="Arial"/>
              <a:cs typeface="Arial"/>
            </a:endParaRPr>
          </a:p>
          <a:p>
            <a:pPr marL="2183130">
              <a:lnSpc>
                <a:spcPct val="100000"/>
              </a:lnSpc>
              <a:spcBef>
                <a:spcPts val="70"/>
              </a:spcBef>
            </a:pPr>
            <a:r>
              <a:rPr sz="1800" b="1" spc="-5" dirty="0">
                <a:solidFill>
                  <a:srgbClr val="0000FF"/>
                </a:solidFill>
                <a:latin typeface="Arial"/>
                <a:cs typeface="Arial"/>
              </a:rPr>
              <a:t>Ni or </a:t>
            </a:r>
            <a:r>
              <a:rPr sz="1800" b="1" dirty="0">
                <a:solidFill>
                  <a:srgbClr val="0000FF"/>
                </a:solidFill>
                <a:latin typeface="Arial"/>
                <a:cs typeface="Arial"/>
              </a:rPr>
              <a:t>Pd</a:t>
            </a:r>
            <a:r>
              <a:rPr sz="1800" b="1" spc="-10" dirty="0">
                <a:solidFill>
                  <a:srgbClr val="0000FF"/>
                </a:solidFill>
                <a:latin typeface="Arial"/>
                <a:cs typeface="Arial"/>
              </a:rPr>
              <a:t> </a:t>
            </a:r>
            <a:r>
              <a:rPr sz="1800" b="1" spc="-5" dirty="0">
                <a:solidFill>
                  <a:srgbClr val="0000FF"/>
                </a:solidFill>
                <a:latin typeface="Arial"/>
                <a:cs typeface="Arial"/>
              </a:rPr>
              <a:t>catalyst</a:t>
            </a:r>
            <a:endParaRPr sz="1800">
              <a:latin typeface="Arial"/>
              <a:cs typeface="Arial"/>
            </a:endParaRPr>
          </a:p>
          <a:p>
            <a:pPr marL="659130">
              <a:lnSpc>
                <a:spcPct val="100000"/>
              </a:lnSpc>
              <a:spcBef>
                <a:spcPts val="180"/>
              </a:spcBef>
              <a:tabLst>
                <a:tab pos="4333875" algn="l"/>
              </a:tabLst>
            </a:pPr>
            <a:r>
              <a:rPr sz="1800" b="1" spc="-5" dirty="0">
                <a:solidFill>
                  <a:srgbClr val="0000FF"/>
                </a:solidFill>
                <a:latin typeface="Arial"/>
                <a:cs typeface="Arial"/>
              </a:rPr>
              <a:t>C</a:t>
            </a:r>
            <a:r>
              <a:rPr sz="1800" b="1" spc="-7" baseline="-20833" dirty="0">
                <a:solidFill>
                  <a:srgbClr val="0000FF"/>
                </a:solidFill>
                <a:latin typeface="Arial"/>
                <a:cs typeface="Arial"/>
              </a:rPr>
              <a:t>2</a:t>
            </a:r>
            <a:r>
              <a:rPr sz="1800" b="1" spc="-5" dirty="0">
                <a:solidFill>
                  <a:srgbClr val="0000FF"/>
                </a:solidFill>
                <a:latin typeface="Arial"/>
                <a:cs typeface="Arial"/>
              </a:rPr>
              <a:t>H</a:t>
            </a:r>
            <a:r>
              <a:rPr sz="1800" b="1" spc="-7" baseline="-20833" dirty="0">
                <a:solidFill>
                  <a:srgbClr val="0000FF"/>
                </a:solidFill>
                <a:latin typeface="Arial"/>
                <a:cs typeface="Arial"/>
              </a:rPr>
              <a:t>4</a:t>
            </a:r>
            <a:r>
              <a:rPr sz="1800" b="1" spc="225" baseline="-20833" dirty="0">
                <a:solidFill>
                  <a:srgbClr val="0000FF"/>
                </a:solidFill>
                <a:latin typeface="Arial"/>
                <a:cs typeface="Arial"/>
              </a:rPr>
              <a:t> </a:t>
            </a:r>
            <a:r>
              <a:rPr sz="1800" b="1" dirty="0">
                <a:solidFill>
                  <a:srgbClr val="0000FF"/>
                </a:solidFill>
                <a:latin typeface="Arial"/>
                <a:cs typeface="Arial"/>
              </a:rPr>
              <a:t>+</a:t>
            </a:r>
            <a:r>
              <a:rPr sz="1800" b="1" spc="10" dirty="0">
                <a:solidFill>
                  <a:srgbClr val="0000FF"/>
                </a:solidFill>
                <a:latin typeface="Arial"/>
                <a:cs typeface="Arial"/>
              </a:rPr>
              <a:t> </a:t>
            </a:r>
            <a:r>
              <a:rPr sz="1800" b="1" spc="-5" dirty="0">
                <a:solidFill>
                  <a:srgbClr val="0000FF"/>
                </a:solidFill>
                <a:latin typeface="Arial"/>
                <a:cs typeface="Arial"/>
              </a:rPr>
              <a:t>H</a:t>
            </a:r>
            <a:r>
              <a:rPr sz="1800" b="1" spc="-7" baseline="-20833" dirty="0">
                <a:solidFill>
                  <a:srgbClr val="0000FF"/>
                </a:solidFill>
                <a:latin typeface="Arial"/>
                <a:cs typeface="Arial"/>
              </a:rPr>
              <a:t>2	</a:t>
            </a:r>
            <a:r>
              <a:rPr sz="1800" b="1" spc="-5" dirty="0">
                <a:solidFill>
                  <a:srgbClr val="0000FF"/>
                </a:solidFill>
                <a:latin typeface="Arial"/>
                <a:cs typeface="Arial"/>
              </a:rPr>
              <a:t>C</a:t>
            </a:r>
            <a:r>
              <a:rPr sz="1800" b="1" spc="-7" baseline="-20833" dirty="0">
                <a:solidFill>
                  <a:srgbClr val="0000FF"/>
                </a:solidFill>
                <a:latin typeface="Arial"/>
                <a:cs typeface="Arial"/>
              </a:rPr>
              <a:t>2</a:t>
            </a:r>
            <a:r>
              <a:rPr sz="1800" b="1" spc="-5" dirty="0">
                <a:solidFill>
                  <a:srgbClr val="0000FF"/>
                </a:solidFill>
                <a:latin typeface="Arial"/>
                <a:cs typeface="Arial"/>
              </a:rPr>
              <a:t>H</a:t>
            </a:r>
            <a:r>
              <a:rPr sz="1800" b="1" spc="-7" baseline="-20833" dirty="0">
                <a:solidFill>
                  <a:srgbClr val="0000FF"/>
                </a:solidFill>
                <a:latin typeface="Arial"/>
                <a:cs typeface="Arial"/>
              </a:rPr>
              <a:t>6</a:t>
            </a:r>
            <a:endParaRPr sz="1800" baseline="-20833">
              <a:latin typeface="Arial"/>
              <a:cs typeface="Arial"/>
            </a:endParaRPr>
          </a:p>
        </p:txBody>
      </p:sp>
      <p:sp>
        <p:nvSpPr>
          <p:cNvPr id="4" name="object 4"/>
          <p:cNvSpPr txBox="1"/>
          <p:nvPr/>
        </p:nvSpPr>
        <p:spPr>
          <a:xfrm>
            <a:off x="991616" y="2246228"/>
            <a:ext cx="3147060" cy="620395"/>
          </a:xfrm>
          <a:prstGeom prst="rect">
            <a:avLst/>
          </a:prstGeom>
        </p:spPr>
        <p:txBody>
          <a:bodyPr vert="horz" wrap="square" lIns="0" tIns="35560" rIns="0" bIns="0" rtlCol="0">
            <a:spAutoFit/>
          </a:bodyPr>
          <a:lstStyle/>
          <a:p>
            <a:pPr marL="622300" indent="-610235">
              <a:lnSpc>
                <a:spcPct val="100000"/>
              </a:lnSpc>
              <a:spcBef>
                <a:spcPts val="280"/>
              </a:spcBef>
              <a:buAutoNum type="alphaUcPeriod" startAt="8"/>
              <a:tabLst>
                <a:tab pos="622300" algn="l"/>
                <a:tab pos="622935" algn="l"/>
              </a:tabLst>
            </a:pPr>
            <a:r>
              <a:rPr sz="1800" b="1" dirty="0">
                <a:solidFill>
                  <a:srgbClr val="0000FF"/>
                </a:solidFill>
                <a:latin typeface="Arial"/>
                <a:cs typeface="Arial"/>
              </a:rPr>
              <a:t>H</a:t>
            </a:r>
            <a:endParaRPr sz="1800">
              <a:latin typeface="Arial"/>
              <a:cs typeface="Arial"/>
            </a:endParaRPr>
          </a:p>
          <a:p>
            <a:pPr marL="648335" indent="-572770">
              <a:lnSpc>
                <a:spcPct val="100000"/>
              </a:lnSpc>
              <a:spcBef>
                <a:spcPts val="180"/>
              </a:spcBef>
              <a:buAutoNum type="alphaUcPeriod" startAt="8"/>
              <a:tabLst>
                <a:tab pos="648335" algn="l"/>
                <a:tab pos="648970" algn="l"/>
                <a:tab pos="1346200" algn="l"/>
              </a:tabLst>
            </a:pPr>
            <a:r>
              <a:rPr sz="1800" b="1" dirty="0">
                <a:solidFill>
                  <a:srgbClr val="0000FF"/>
                </a:solidFill>
                <a:latin typeface="Arial"/>
                <a:cs typeface="Arial"/>
              </a:rPr>
              <a:t>I	</a:t>
            </a:r>
            <a:r>
              <a:rPr sz="1800" b="1" spc="-5" dirty="0">
                <a:solidFill>
                  <a:srgbClr val="0000FF"/>
                </a:solidFill>
                <a:latin typeface="Arial"/>
                <a:cs typeface="Arial"/>
              </a:rPr>
              <a:t>Ni </a:t>
            </a:r>
            <a:r>
              <a:rPr sz="1800" b="1" dirty="0">
                <a:solidFill>
                  <a:srgbClr val="0000FF"/>
                </a:solidFill>
                <a:latin typeface="Arial"/>
                <a:cs typeface="Arial"/>
              </a:rPr>
              <a:t>or Pd</a:t>
            </a:r>
            <a:r>
              <a:rPr sz="1800" b="1" spc="-80" dirty="0">
                <a:solidFill>
                  <a:srgbClr val="0000FF"/>
                </a:solidFill>
                <a:latin typeface="Arial"/>
                <a:cs typeface="Arial"/>
              </a:rPr>
              <a:t> </a:t>
            </a:r>
            <a:r>
              <a:rPr sz="1800" b="1" spc="-5" dirty="0">
                <a:solidFill>
                  <a:srgbClr val="0000FF"/>
                </a:solidFill>
                <a:latin typeface="Arial"/>
                <a:cs typeface="Arial"/>
              </a:rPr>
              <a:t>catalyst</a:t>
            </a:r>
            <a:endParaRPr sz="1800">
              <a:latin typeface="Arial"/>
              <a:cs typeface="Arial"/>
            </a:endParaRPr>
          </a:p>
        </p:txBody>
      </p:sp>
      <p:sp>
        <p:nvSpPr>
          <p:cNvPr id="5" name="object 5"/>
          <p:cNvSpPr txBox="1"/>
          <p:nvPr/>
        </p:nvSpPr>
        <p:spPr>
          <a:xfrm>
            <a:off x="5323713" y="2246228"/>
            <a:ext cx="672465" cy="620395"/>
          </a:xfrm>
          <a:prstGeom prst="rect">
            <a:avLst/>
          </a:prstGeom>
        </p:spPr>
        <p:txBody>
          <a:bodyPr vert="horz" wrap="square" lIns="0" tIns="35560" rIns="0" bIns="0" rtlCol="0">
            <a:spAutoFit/>
          </a:bodyPr>
          <a:lstStyle/>
          <a:p>
            <a:pPr marL="12700">
              <a:lnSpc>
                <a:spcPct val="100000"/>
              </a:lnSpc>
              <a:spcBef>
                <a:spcPts val="280"/>
              </a:spcBef>
              <a:tabLst>
                <a:tab pos="494030" algn="l"/>
              </a:tabLst>
            </a:pPr>
            <a:r>
              <a:rPr sz="1800" b="1" dirty="0">
                <a:solidFill>
                  <a:srgbClr val="0000FF"/>
                </a:solidFill>
                <a:latin typeface="Arial"/>
                <a:cs typeface="Arial"/>
              </a:rPr>
              <a:t>H	H</a:t>
            </a:r>
            <a:endParaRPr sz="1800">
              <a:latin typeface="Arial"/>
              <a:cs typeface="Arial"/>
            </a:endParaRPr>
          </a:p>
          <a:p>
            <a:pPr marL="135255">
              <a:lnSpc>
                <a:spcPct val="100000"/>
              </a:lnSpc>
              <a:spcBef>
                <a:spcPts val="180"/>
              </a:spcBef>
              <a:tabLst>
                <a:tab pos="583565" algn="l"/>
              </a:tabLst>
            </a:pPr>
            <a:r>
              <a:rPr sz="1800" b="1" dirty="0">
                <a:solidFill>
                  <a:srgbClr val="0000FF"/>
                </a:solidFill>
                <a:latin typeface="Arial"/>
                <a:cs typeface="Arial"/>
              </a:rPr>
              <a:t>I	I</a:t>
            </a:r>
            <a:endParaRPr sz="1800">
              <a:latin typeface="Arial"/>
              <a:cs typeface="Arial"/>
            </a:endParaRPr>
          </a:p>
        </p:txBody>
      </p:sp>
      <p:sp>
        <p:nvSpPr>
          <p:cNvPr id="6" name="object 6"/>
          <p:cNvSpPr txBox="1"/>
          <p:nvPr/>
        </p:nvSpPr>
        <p:spPr>
          <a:xfrm>
            <a:off x="966216" y="2863722"/>
            <a:ext cx="1367155" cy="299720"/>
          </a:xfrm>
          <a:prstGeom prst="rect">
            <a:avLst/>
          </a:prstGeom>
        </p:spPr>
        <p:txBody>
          <a:bodyPr vert="horz" wrap="square" lIns="0" tIns="12700" rIns="0" bIns="0" rtlCol="0">
            <a:spAutoFit/>
          </a:bodyPr>
          <a:lstStyle/>
          <a:p>
            <a:pPr marL="38100">
              <a:lnSpc>
                <a:spcPct val="100000"/>
              </a:lnSpc>
              <a:spcBef>
                <a:spcPts val="100"/>
              </a:spcBef>
              <a:tabLst>
                <a:tab pos="329565" algn="l"/>
              </a:tabLst>
            </a:pP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a:t>
            </a:r>
            <a:r>
              <a:rPr sz="1800" b="1" spc="-90" dirty="0">
                <a:solidFill>
                  <a:srgbClr val="0000FF"/>
                </a:solidFill>
                <a:latin typeface="Arial"/>
                <a:cs typeface="Arial"/>
              </a:rPr>
              <a:t> </a:t>
            </a:r>
            <a:r>
              <a:rPr sz="1800" b="1" spc="-5" dirty="0">
                <a:solidFill>
                  <a:srgbClr val="0000FF"/>
                </a:solidFill>
                <a:latin typeface="Arial"/>
                <a:cs typeface="Arial"/>
              </a:rPr>
              <a:t>H</a:t>
            </a:r>
            <a:r>
              <a:rPr sz="1800" b="1" spc="-7" baseline="-20833" dirty="0">
                <a:solidFill>
                  <a:srgbClr val="0000FF"/>
                </a:solidFill>
                <a:latin typeface="Arial"/>
                <a:cs typeface="Arial"/>
              </a:rPr>
              <a:t>2</a:t>
            </a:r>
            <a:endParaRPr sz="1800" baseline="-20833">
              <a:latin typeface="Arial"/>
              <a:cs typeface="Arial"/>
            </a:endParaRPr>
          </a:p>
        </p:txBody>
      </p:sp>
      <p:sp>
        <p:nvSpPr>
          <p:cNvPr id="7" name="object 7"/>
          <p:cNvSpPr txBox="1"/>
          <p:nvPr/>
        </p:nvSpPr>
        <p:spPr>
          <a:xfrm>
            <a:off x="5014086" y="2863722"/>
            <a:ext cx="14484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H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 </a:t>
            </a:r>
            <a:r>
              <a:rPr sz="1800" b="1" spc="-5" dirty="0">
                <a:solidFill>
                  <a:srgbClr val="0000FF"/>
                </a:solidFill>
                <a:latin typeface="Arial"/>
                <a:cs typeface="Arial"/>
              </a:rPr>
              <a:t>C </a:t>
            </a:r>
            <a:r>
              <a:rPr sz="1800" b="1" dirty="0">
                <a:solidFill>
                  <a:srgbClr val="0000FF"/>
                </a:solidFill>
                <a:latin typeface="Arial"/>
                <a:cs typeface="Arial"/>
              </a:rPr>
              <a:t>–</a:t>
            </a:r>
            <a:r>
              <a:rPr sz="1800" b="1" spc="-75" dirty="0">
                <a:solidFill>
                  <a:srgbClr val="0000FF"/>
                </a:solidFill>
                <a:latin typeface="Arial"/>
                <a:cs typeface="Arial"/>
              </a:rPr>
              <a:t> </a:t>
            </a:r>
            <a:r>
              <a:rPr sz="1800" b="1" spc="-5" dirty="0">
                <a:solidFill>
                  <a:srgbClr val="0000FF"/>
                </a:solidFill>
                <a:latin typeface="Arial"/>
                <a:cs typeface="Arial"/>
              </a:rPr>
              <a:t>H</a:t>
            </a:r>
            <a:endParaRPr sz="1800">
              <a:latin typeface="Arial"/>
              <a:cs typeface="Arial"/>
            </a:endParaRPr>
          </a:p>
        </p:txBody>
      </p:sp>
      <p:sp>
        <p:nvSpPr>
          <p:cNvPr id="8" name="object 8"/>
          <p:cNvSpPr txBox="1"/>
          <p:nvPr/>
        </p:nvSpPr>
        <p:spPr>
          <a:xfrm>
            <a:off x="991616" y="3139567"/>
            <a:ext cx="800735" cy="619760"/>
          </a:xfrm>
          <a:prstGeom prst="rect">
            <a:avLst/>
          </a:prstGeom>
        </p:spPr>
        <p:txBody>
          <a:bodyPr vert="horz" wrap="square" lIns="0" tIns="35560" rIns="0" bIns="0" rtlCol="0">
            <a:spAutoFit/>
          </a:bodyPr>
          <a:lstStyle/>
          <a:p>
            <a:pPr marL="76200">
              <a:lnSpc>
                <a:spcPct val="100000"/>
              </a:lnSpc>
              <a:spcBef>
                <a:spcPts val="280"/>
              </a:spcBef>
              <a:tabLst>
                <a:tab pos="648335" algn="l"/>
              </a:tabLst>
            </a:pPr>
            <a:r>
              <a:rPr sz="1800" b="1" dirty="0">
                <a:solidFill>
                  <a:srgbClr val="0000FF"/>
                </a:solidFill>
                <a:latin typeface="Arial"/>
                <a:cs typeface="Arial"/>
              </a:rPr>
              <a:t>I	I</a:t>
            </a:r>
            <a:endParaRPr sz="1800">
              <a:latin typeface="Arial"/>
              <a:cs typeface="Arial"/>
            </a:endParaRPr>
          </a:p>
          <a:p>
            <a:pPr marL="12700">
              <a:lnSpc>
                <a:spcPct val="100000"/>
              </a:lnSpc>
              <a:spcBef>
                <a:spcPts val="180"/>
              </a:spcBef>
              <a:tabLst>
                <a:tab pos="622300" algn="l"/>
              </a:tabLst>
            </a:pPr>
            <a:r>
              <a:rPr sz="1800" b="1" spc="-5" dirty="0">
                <a:solidFill>
                  <a:srgbClr val="0000FF"/>
                </a:solidFill>
                <a:latin typeface="Arial"/>
                <a:cs typeface="Arial"/>
              </a:rPr>
              <a:t>H	H</a:t>
            </a:r>
            <a:endParaRPr sz="1800">
              <a:latin typeface="Arial"/>
              <a:cs typeface="Arial"/>
            </a:endParaRPr>
          </a:p>
        </p:txBody>
      </p:sp>
      <p:sp>
        <p:nvSpPr>
          <p:cNvPr id="9" name="object 9"/>
          <p:cNvSpPr txBox="1"/>
          <p:nvPr/>
        </p:nvSpPr>
        <p:spPr>
          <a:xfrm>
            <a:off x="5450204" y="3139567"/>
            <a:ext cx="673735" cy="619760"/>
          </a:xfrm>
          <a:prstGeom prst="rect">
            <a:avLst/>
          </a:prstGeom>
        </p:spPr>
        <p:txBody>
          <a:bodyPr vert="horz" wrap="square" lIns="0" tIns="35560" rIns="0" bIns="0" rtlCol="0">
            <a:spAutoFit/>
          </a:bodyPr>
          <a:lstStyle/>
          <a:p>
            <a:pPr marL="62865">
              <a:lnSpc>
                <a:spcPct val="100000"/>
              </a:lnSpc>
              <a:spcBef>
                <a:spcPts val="280"/>
              </a:spcBef>
              <a:tabLst>
                <a:tab pos="507365" algn="l"/>
              </a:tabLst>
            </a:pPr>
            <a:r>
              <a:rPr sz="1800" b="1" dirty="0">
                <a:solidFill>
                  <a:srgbClr val="0000FF"/>
                </a:solidFill>
                <a:latin typeface="Arial"/>
                <a:cs typeface="Arial"/>
              </a:rPr>
              <a:t>I	I</a:t>
            </a:r>
            <a:endParaRPr sz="1800">
              <a:latin typeface="Arial"/>
              <a:cs typeface="Arial"/>
            </a:endParaRPr>
          </a:p>
          <a:p>
            <a:pPr marL="12700">
              <a:lnSpc>
                <a:spcPct val="100000"/>
              </a:lnSpc>
              <a:spcBef>
                <a:spcPts val="180"/>
              </a:spcBef>
              <a:tabLst>
                <a:tab pos="495300" algn="l"/>
              </a:tabLst>
            </a:pPr>
            <a:r>
              <a:rPr sz="1800" b="1" spc="-5" dirty="0">
                <a:solidFill>
                  <a:srgbClr val="0000FF"/>
                </a:solidFill>
                <a:latin typeface="Arial"/>
                <a:cs typeface="Arial"/>
              </a:rPr>
              <a:t>H	H</a:t>
            </a:r>
            <a:endParaRPr sz="1800">
              <a:latin typeface="Arial"/>
              <a:cs typeface="Arial"/>
            </a:endParaRPr>
          </a:p>
        </p:txBody>
      </p:sp>
      <p:sp>
        <p:nvSpPr>
          <p:cNvPr id="10" name="object 10"/>
          <p:cNvSpPr txBox="1"/>
          <p:nvPr/>
        </p:nvSpPr>
        <p:spPr>
          <a:xfrm>
            <a:off x="231140" y="3756736"/>
            <a:ext cx="8416290" cy="2208530"/>
          </a:xfrm>
          <a:prstGeom prst="rect">
            <a:avLst/>
          </a:prstGeom>
        </p:spPr>
        <p:txBody>
          <a:bodyPr vert="horz" wrap="square" lIns="0" tIns="44450" rIns="0" bIns="0" rtlCol="0">
            <a:spAutoFit/>
          </a:bodyPr>
          <a:lstStyle/>
          <a:p>
            <a:pPr marL="12700" marR="158750" indent="314960">
              <a:lnSpc>
                <a:spcPts val="1939"/>
              </a:lnSpc>
              <a:spcBef>
                <a:spcPts val="350"/>
              </a:spcBef>
              <a:tabLst>
                <a:tab pos="4342765" algn="l"/>
              </a:tabLst>
            </a:pPr>
            <a:r>
              <a:rPr sz="1800" b="1" dirty="0">
                <a:solidFill>
                  <a:srgbClr val="0000FF"/>
                </a:solidFill>
                <a:latin typeface="Arial"/>
                <a:cs typeface="Arial"/>
              </a:rPr>
              <a:t>The addition of </a:t>
            </a:r>
            <a:r>
              <a:rPr sz="1800" b="1" spc="-5" dirty="0">
                <a:solidFill>
                  <a:srgbClr val="0000FF"/>
                </a:solidFill>
                <a:latin typeface="Arial"/>
                <a:cs typeface="Arial"/>
              </a:rPr>
              <a:t>hydrogen </a:t>
            </a:r>
            <a:r>
              <a:rPr sz="1800" b="1" dirty="0">
                <a:solidFill>
                  <a:srgbClr val="0000FF"/>
                </a:solidFill>
                <a:latin typeface="Arial"/>
                <a:cs typeface="Arial"/>
              </a:rPr>
              <a:t>to </a:t>
            </a:r>
            <a:r>
              <a:rPr sz="1800" b="1" spc="-5" dirty="0">
                <a:solidFill>
                  <a:srgbClr val="0000FF"/>
                </a:solidFill>
                <a:latin typeface="Arial"/>
                <a:cs typeface="Arial"/>
              </a:rPr>
              <a:t>unsaturated hydrocarbons </a:t>
            </a:r>
            <a:r>
              <a:rPr sz="1800" b="1" dirty="0">
                <a:solidFill>
                  <a:srgbClr val="0000FF"/>
                </a:solidFill>
                <a:latin typeface="Arial"/>
                <a:cs typeface="Arial"/>
              </a:rPr>
              <a:t>to form </a:t>
            </a:r>
            <a:r>
              <a:rPr sz="1800" b="1" spc="-5" dirty="0">
                <a:solidFill>
                  <a:srgbClr val="0000FF"/>
                </a:solidFill>
                <a:latin typeface="Arial"/>
                <a:cs typeface="Arial"/>
              </a:rPr>
              <a:t>saturated  hydrocarbons is</a:t>
            </a:r>
            <a:r>
              <a:rPr sz="1800" b="1" spc="35" dirty="0">
                <a:solidFill>
                  <a:srgbClr val="0000FF"/>
                </a:solidFill>
                <a:latin typeface="Arial"/>
                <a:cs typeface="Arial"/>
              </a:rPr>
              <a:t> </a:t>
            </a:r>
            <a:r>
              <a:rPr sz="1800" b="1" spc="-5" dirty="0">
                <a:solidFill>
                  <a:srgbClr val="0000FF"/>
                </a:solidFill>
                <a:latin typeface="Arial"/>
                <a:cs typeface="Arial"/>
              </a:rPr>
              <a:t>called</a:t>
            </a:r>
            <a:r>
              <a:rPr sz="1800" b="1" spc="30" dirty="0">
                <a:solidFill>
                  <a:srgbClr val="0000FF"/>
                </a:solidFill>
                <a:latin typeface="Arial"/>
                <a:cs typeface="Arial"/>
              </a:rPr>
              <a:t> </a:t>
            </a:r>
            <a:r>
              <a:rPr sz="1800" b="1" spc="-5" dirty="0">
                <a:solidFill>
                  <a:srgbClr val="FF3300"/>
                </a:solidFill>
                <a:latin typeface="Arial"/>
                <a:cs typeface="Arial"/>
              </a:rPr>
              <a:t>hydrogenation.	</a:t>
            </a:r>
            <a:r>
              <a:rPr sz="1800" b="1" spc="-5" dirty="0">
                <a:solidFill>
                  <a:srgbClr val="0000FF"/>
                </a:solidFill>
                <a:latin typeface="Arial"/>
                <a:cs typeface="Arial"/>
              </a:rPr>
              <a:t>Hydrogenation is used </a:t>
            </a:r>
            <a:r>
              <a:rPr sz="1800" b="1" dirty="0">
                <a:solidFill>
                  <a:srgbClr val="0000FF"/>
                </a:solidFill>
                <a:latin typeface="Arial"/>
                <a:cs typeface="Arial"/>
              </a:rPr>
              <a:t>to </a:t>
            </a:r>
            <a:r>
              <a:rPr sz="1800" b="1" spc="-10" dirty="0">
                <a:solidFill>
                  <a:srgbClr val="0000FF"/>
                </a:solidFill>
                <a:latin typeface="Arial"/>
                <a:cs typeface="Arial"/>
              </a:rPr>
              <a:t>convert  </a:t>
            </a:r>
            <a:r>
              <a:rPr sz="1800" b="1" spc="-5" dirty="0">
                <a:solidFill>
                  <a:srgbClr val="0000FF"/>
                </a:solidFill>
                <a:latin typeface="Arial"/>
                <a:cs typeface="Arial"/>
              </a:rPr>
              <a:t>unsaturated </a:t>
            </a:r>
            <a:r>
              <a:rPr sz="1800" b="1" dirty="0">
                <a:solidFill>
                  <a:srgbClr val="0000FF"/>
                </a:solidFill>
                <a:latin typeface="Arial"/>
                <a:cs typeface="Arial"/>
              </a:rPr>
              <a:t>oils and </a:t>
            </a:r>
            <a:r>
              <a:rPr sz="1800" b="1" spc="-5" dirty="0">
                <a:solidFill>
                  <a:srgbClr val="0000FF"/>
                </a:solidFill>
                <a:latin typeface="Arial"/>
                <a:cs typeface="Arial"/>
              </a:rPr>
              <a:t>fats </a:t>
            </a:r>
            <a:r>
              <a:rPr sz="1800" b="1" dirty="0">
                <a:solidFill>
                  <a:srgbClr val="0000FF"/>
                </a:solidFill>
                <a:latin typeface="Arial"/>
                <a:cs typeface="Arial"/>
              </a:rPr>
              <a:t>to </a:t>
            </a:r>
            <a:r>
              <a:rPr sz="1800" b="1" spc="-5" dirty="0">
                <a:solidFill>
                  <a:srgbClr val="0000FF"/>
                </a:solidFill>
                <a:latin typeface="Arial"/>
                <a:cs typeface="Arial"/>
              </a:rPr>
              <a:t>saturated </a:t>
            </a:r>
            <a:r>
              <a:rPr sz="1800" b="1" dirty="0">
                <a:solidFill>
                  <a:srgbClr val="0000FF"/>
                </a:solidFill>
                <a:latin typeface="Arial"/>
                <a:cs typeface="Arial"/>
              </a:rPr>
              <a:t>oils and </a:t>
            </a:r>
            <a:r>
              <a:rPr sz="1800" b="1" spc="-5" dirty="0">
                <a:solidFill>
                  <a:srgbClr val="0000FF"/>
                </a:solidFill>
                <a:latin typeface="Arial"/>
                <a:cs typeface="Arial"/>
              </a:rPr>
              <a:t>fats.</a:t>
            </a:r>
            <a:endParaRPr sz="1800">
              <a:latin typeface="Arial"/>
              <a:cs typeface="Arial"/>
            </a:endParaRPr>
          </a:p>
          <a:p>
            <a:pPr marL="12700">
              <a:lnSpc>
                <a:spcPct val="100000"/>
              </a:lnSpc>
              <a:spcBef>
                <a:spcPts val="140"/>
              </a:spcBef>
            </a:pPr>
            <a:r>
              <a:rPr sz="2000" b="1" dirty="0">
                <a:solidFill>
                  <a:srgbClr val="FF3300"/>
                </a:solidFill>
                <a:latin typeface="Arial"/>
                <a:cs typeface="Arial"/>
              </a:rPr>
              <a:t>d) </a:t>
            </a:r>
            <a:r>
              <a:rPr sz="2000" b="1" u="heavy" dirty="0">
                <a:solidFill>
                  <a:srgbClr val="FF3300"/>
                </a:solidFill>
                <a:uFill>
                  <a:solidFill>
                    <a:srgbClr val="FF3300"/>
                  </a:solidFill>
                </a:uFill>
                <a:latin typeface="Arial"/>
                <a:cs typeface="Arial"/>
              </a:rPr>
              <a:t>Substitution reaction</a:t>
            </a:r>
            <a:r>
              <a:rPr sz="2000" b="1" spc="-90" dirty="0">
                <a:solidFill>
                  <a:srgbClr val="FF3300"/>
                </a:solidFill>
                <a:latin typeface="Arial"/>
                <a:cs typeface="Arial"/>
              </a:rPr>
              <a:t> </a:t>
            </a:r>
            <a:r>
              <a:rPr sz="2000" b="1" dirty="0">
                <a:solidFill>
                  <a:srgbClr val="FF3300"/>
                </a:solidFill>
                <a:latin typeface="Arial"/>
                <a:cs typeface="Arial"/>
              </a:rPr>
              <a:t>:-</a:t>
            </a:r>
            <a:endParaRPr sz="2000">
              <a:latin typeface="Arial"/>
              <a:cs typeface="Arial"/>
            </a:endParaRPr>
          </a:p>
          <a:p>
            <a:pPr marL="12700" marR="208279" indent="379095">
              <a:lnSpc>
                <a:spcPts val="1939"/>
              </a:lnSpc>
              <a:spcBef>
                <a:spcPts val="434"/>
              </a:spcBef>
            </a:pPr>
            <a:r>
              <a:rPr sz="1800" b="1" spc="-5" dirty="0">
                <a:solidFill>
                  <a:srgbClr val="0000FF"/>
                </a:solidFill>
                <a:latin typeface="Arial"/>
                <a:cs typeface="Arial"/>
              </a:rPr>
              <a:t>Saturated hydrocarbons </a:t>
            </a:r>
            <a:r>
              <a:rPr sz="1800" b="1" dirty="0">
                <a:solidFill>
                  <a:srgbClr val="0000FF"/>
                </a:solidFill>
                <a:latin typeface="Arial"/>
                <a:cs typeface="Arial"/>
              </a:rPr>
              <a:t>undergo substitution </a:t>
            </a:r>
            <a:r>
              <a:rPr sz="1800" b="1" spc="-5" dirty="0">
                <a:solidFill>
                  <a:srgbClr val="0000FF"/>
                </a:solidFill>
                <a:latin typeface="Arial"/>
                <a:cs typeface="Arial"/>
              </a:rPr>
              <a:t>reaction </a:t>
            </a:r>
            <a:r>
              <a:rPr sz="1800" b="1" spc="5" dirty="0">
                <a:solidFill>
                  <a:srgbClr val="0000FF"/>
                </a:solidFill>
                <a:latin typeface="Arial"/>
                <a:cs typeface="Arial"/>
              </a:rPr>
              <a:t>with </a:t>
            </a:r>
            <a:r>
              <a:rPr sz="1800" b="1" dirty="0">
                <a:solidFill>
                  <a:srgbClr val="0000FF"/>
                </a:solidFill>
                <a:latin typeface="Arial"/>
                <a:cs typeface="Arial"/>
              </a:rPr>
              <a:t>halogens to  </a:t>
            </a:r>
            <a:r>
              <a:rPr sz="1800" b="1" spc="-5" dirty="0">
                <a:solidFill>
                  <a:srgbClr val="0000FF"/>
                </a:solidFill>
                <a:latin typeface="Arial"/>
                <a:cs typeface="Arial"/>
              </a:rPr>
              <a:t>form </a:t>
            </a:r>
            <a:r>
              <a:rPr sz="1800" b="1" dirty="0">
                <a:solidFill>
                  <a:srgbClr val="0000FF"/>
                </a:solidFill>
                <a:latin typeface="Arial"/>
                <a:cs typeface="Arial"/>
              </a:rPr>
              <a:t>substitution</a:t>
            </a:r>
            <a:r>
              <a:rPr sz="1800" b="1" spc="-35" dirty="0">
                <a:solidFill>
                  <a:srgbClr val="0000FF"/>
                </a:solidFill>
                <a:latin typeface="Arial"/>
                <a:cs typeface="Arial"/>
              </a:rPr>
              <a:t> </a:t>
            </a:r>
            <a:r>
              <a:rPr sz="1800" b="1" dirty="0">
                <a:solidFill>
                  <a:srgbClr val="0000FF"/>
                </a:solidFill>
                <a:latin typeface="Arial"/>
                <a:cs typeface="Arial"/>
              </a:rPr>
              <a:t>products.</a:t>
            </a:r>
            <a:endParaRPr sz="1800">
              <a:latin typeface="Arial"/>
              <a:cs typeface="Arial"/>
            </a:endParaRPr>
          </a:p>
          <a:p>
            <a:pPr marL="139065">
              <a:lnSpc>
                <a:spcPts val="2050"/>
              </a:lnSpc>
              <a:spcBef>
                <a:spcPts val="160"/>
              </a:spcBef>
            </a:pPr>
            <a:r>
              <a:rPr sz="1800" b="1" spc="-5" dirty="0">
                <a:solidFill>
                  <a:srgbClr val="0000FF"/>
                </a:solidFill>
                <a:latin typeface="Arial"/>
                <a:cs typeface="Arial"/>
              </a:rPr>
              <a:t>Eg :- Methane undergoes </a:t>
            </a:r>
            <a:r>
              <a:rPr sz="1800" b="1" dirty="0">
                <a:solidFill>
                  <a:srgbClr val="0000FF"/>
                </a:solidFill>
                <a:latin typeface="Arial"/>
                <a:cs typeface="Arial"/>
              </a:rPr>
              <a:t>substitution </a:t>
            </a:r>
            <a:r>
              <a:rPr sz="1800" b="1" spc="-5" dirty="0">
                <a:solidFill>
                  <a:srgbClr val="0000FF"/>
                </a:solidFill>
                <a:latin typeface="Arial"/>
                <a:cs typeface="Arial"/>
              </a:rPr>
              <a:t>reaction </a:t>
            </a:r>
            <a:r>
              <a:rPr sz="1800" b="1" spc="5" dirty="0">
                <a:solidFill>
                  <a:srgbClr val="0000FF"/>
                </a:solidFill>
                <a:latin typeface="Arial"/>
                <a:cs typeface="Arial"/>
              </a:rPr>
              <a:t>with </a:t>
            </a:r>
            <a:r>
              <a:rPr sz="1800" b="1" spc="-5" dirty="0">
                <a:solidFill>
                  <a:srgbClr val="0000FF"/>
                </a:solidFill>
                <a:latin typeface="Arial"/>
                <a:cs typeface="Arial"/>
              </a:rPr>
              <a:t>chlorine </a:t>
            </a:r>
            <a:r>
              <a:rPr sz="1800" b="1" dirty="0">
                <a:solidFill>
                  <a:srgbClr val="0000FF"/>
                </a:solidFill>
                <a:latin typeface="Arial"/>
                <a:cs typeface="Arial"/>
              </a:rPr>
              <a:t>in the</a:t>
            </a:r>
            <a:r>
              <a:rPr sz="1800" b="1" spc="-15" dirty="0">
                <a:solidFill>
                  <a:srgbClr val="0000FF"/>
                </a:solidFill>
                <a:latin typeface="Arial"/>
                <a:cs typeface="Arial"/>
              </a:rPr>
              <a:t> </a:t>
            </a:r>
            <a:r>
              <a:rPr sz="1800" b="1" spc="-5" dirty="0">
                <a:solidFill>
                  <a:srgbClr val="0000FF"/>
                </a:solidFill>
                <a:latin typeface="Arial"/>
                <a:cs typeface="Arial"/>
              </a:rPr>
              <a:t>presence</a:t>
            </a:r>
            <a:endParaRPr sz="1800">
              <a:latin typeface="Arial"/>
              <a:cs typeface="Arial"/>
            </a:endParaRPr>
          </a:p>
          <a:p>
            <a:pPr marL="12700">
              <a:lnSpc>
                <a:spcPts val="2050"/>
              </a:lnSpc>
            </a:pPr>
            <a:r>
              <a:rPr sz="1800" b="1" dirty="0">
                <a:solidFill>
                  <a:srgbClr val="0000FF"/>
                </a:solidFill>
                <a:latin typeface="Arial"/>
                <a:cs typeface="Arial"/>
              </a:rPr>
              <a:t>of sunlight to </a:t>
            </a:r>
            <a:r>
              <a:rPr sz="1800" b="1" spc="-5" dirty="0">
                <a:solidFill>
                  <a:srgbClr val="0000FF"/>
                </a:solidFill>
                <a:latin typeface="Arial"/>
                <a:cs typeface="Arial"/>
              </a:rPr>
              <a:t>form </a:t>
            </a:r>
            <a:r>
              <a:rPr sz="1800" b="1" dirty="0">
                <a:solidFill>
                  <a:srgbClr val="0000FF"/>
                </a:solidFill>
                <a:latin typeface="Arial"/>
                <a:cs typeface="Arial"/>
              </a:rPr>
              <a:t>substitution</a:t>
            </a:r>
            <a:r>
              <a:rPr sz="1800" b="1" spc="-55" dirty="0">
                <a:solidFill>
                  <a:srgbClr val="0000FF"/>
                </a:solidFill>
                <a:latin typeface="Arial"/>
                <a:cs typeface="Arial"/>
              </a:rPr>
              <a:t> </a:t>
            </a:r>
            <a:r>
              <a:rPr sz="1800" b="1" dirty="0">
                <a:solidFill>
                  <a:srgbClr val="0000FF"/>
                </a:solidFill>
                <a:latin typeface="Arial"/>
                <a:cs typeface="Arial"/>
              </a:rPr>
              <a:t>products.</a:t>
            </a:r>
            <a:endParaRPr sz="1800">
              <a:latin typeface="Arial"/>
              <a:cs typeface="Arial"/>
            </a:endParaRPr>
          </a:p>
        </p:txBody>
      </p:sp>
      <p:sp>
        <p:nvSpPr>
          <p:cNvPr id="11" name="object 11"/>
          <p:cNvSpPr txBox="1"/>
          <p:nvPr/>
        </p:nvSpPr>
        <p:spPr>
          <a:xfrm>
            <a:off x="394715" y="5941263"/>
            <a:ext cx="1377950" cy="619760"/>
          </a:xfrm>
          <a:prstGeom prst="rect">
            <a:avLst/>
          </a:prstGeom>
        </p:spPr>
        <p:txBody>
          <a:bodyPr vert="horz" wrap="square" lIns="0" tIns="12700" rIns="0" bIns="0" rtlCol="0">
            <a:spAutoFit/>
          </a:bodyPr>
          <a:lstStyle/>
          <a:p>
            <a:pPr marL="38100" marR="30480">
              <a:lnSpc>
                <a:spcPct val="108300"/>
              </a:lnSpc>
              <a:spcBef>
                <a:spcPts val="100"/>
              </a:spcBef>
            </a:pPr>
            <a:r>
              <a:rPr sz="1800" b="1" spc="-5" dirty="0">
                <a:solidFill>
                  <a:srgbClr val="0000FF"/>
                </a:solidFill>
                <a:latin typeface="Arial"/>
                <a:cs typeface="Arial"/>
              </a:rPr>
              <a:t>CH</a:t>
            </a:r>
            <a:r>
              <a:rPr sz="1800" b="1" spc="-7" baseline="-20833" dirty="0">
                <a:solidFill>
                  <a:srgbClr val="0000FF"/>
                </a:solidFill>
                <a:latin typeface="Arial"/>
                <a:cs typeface="Arial"/>
              </a:rPr>
              <a:t>4 </a:t>
            </a:r>
            <a:r>
              <a:rPr sz="1800" b="1" dirty="0">
                <a:solidFill>
                  <a:srgbClr val="0000FF"/>
                </a:solidFill>
                <a:latin typeface="Arial"/>
                <a:cs typeface="Arial"/>
              </a:rPr>
              <a:t>+ </a:t>
            </a:r>
            <a:r>
              <a:rPr sz="1800" b="1" spc="-5" dirty="0">
                <a:solidFill>
                  <a:srgbClr val="0000FF"/>
                </a:solidFill>
                <a:latin typeface="Arial"/>
                <a:cs typeface="Arial"/>
              </a:rPr>
              <a:t>Cl</a:t>
            </a:r>
            <a:r>
              <a:rPr sz="1800" b="1" spc="-7" baseline="-20833" dirty="0">
                <a:solidFill>
                  <a:srgbClr val="0000FF"/>
                </a:solidFill>
                <a:latin typeface="Arial"/>
                <a:cs typeface="Arial"/>
              </a:rPr>
              <a:t>2  </a:t>
            </a:r>
            <a:r>
              <a:rPr sz="1800" b="1" spc="-5" dirty="0">
                <a:solidFill>
                  <a:srgbClr val="0000FF"/>
                </a:solidFill>
                <a:latin typeface="Arial"/>
                <a:cs typeface="Arial"/>
              </a:rPr>
              <a:t>CH</a:t>
            </a:r>
            <a:r>
              <a:rPr sz="1800" b="1" spc="-7" baseline="-20833" dirty="0">
                <a:solidFill>
                  <a:srgbClr val="0000FF"/>
                </a:solidFill>
                <a:latin typeface="Arial"/>
                <a:cs typeface="Arial"/>
              </a:rPr>
              <a:t>2</a:t>
            </a:r>
            <a:r>
              <a:rPr sz="1800" b="1" spc="-5" dirty="0">
                <a:solidFill>
                  <a:srgbClr val="0000FF"/>
                </a:solidFill>
                <a:latin typeface="Arial"/>
                <a:cs typeface="Arial"/>
              </a:rPr>
              <a:t>Cl</a:t>
            </a:r>
            <a:r>
              <a:rPr sz="1800" b="1" spc="-7" baseline="-20833" dirty="0">
                <a:solidFill>
                  <a:srgbClr val="0000FF"/>
                </a:solidFill>
                <a:latin typeface="Arial"/>
                <a:cs typeface="Arial"/>
              </a:rPr>
              <a:t>2 </a:t>
            </a:r>
            <a:r>
              <a:rPr sz="1800" b="1" dirty="0">
                <a:solidFill>
                  <a:srgbClr val="0000FF"/>
                </a:solidFill>
                <a:latin typeface="Arial"/>
                <a:cs typeface="Arial"/>
              </a:rPr>
              <a:t>+</a:t>
            </a:r>
            <a:r>
              <a:rPr sz="1800" b="1" spc="-240" dirty="0">
                <a:solidFill>
                  <a:srgbClr val="0000FF"/>
                </a:solidFill>
                <a:latin typeface="Arial"/>
                <a:cs typeface="Arial"/>
              </a:rPr>
              <a:t> </a:t>
            </a:r>
            <a:r>
              <a:rPr sz="1800" b="1" spc="-5" dirty="0">
                <a:solidFill>
                  <a:srgbClr val="0000FF"/>
                </a:solidFill>
                <a:latin typeface="Arial"/>
                <a:cs typeface="Arial"/>
              </a:rPr>
              <a:t>Cl</a:t>
            </a:r>
            <a:r>
              <a:rPr sz="1800" b="1" spc="-7" baseline="-20833" dirty="0">
                <a:solidFill>
                  <a:srgbClr val="0000FF"/>
                </a:solidFill>
                <a:latin typeface="Arial"/>
                <a:cs typeface="Arial"/>
              </a:rPr>
              <a:t>2</a:t>
            </a:r>
            <a:endParaRPr sz="1800" baseline="-20833">
              <a:latin typeface="Arial"/>
              <a:cs typeface="Arial"/>
            </a:endParaRPr>
          </a:p>
        </p:txBody>
      </p:sp>
      <p:sp>
        <p:nvSpPr>
          <p:cNvPr id="12" name="object 12"/>
          <p:cNvSpPr txBox="1"/>
          <p:nvPr/>
        </p:nvSpPr>
        <p:spPr>
          <a:xfrm>
            <a:off x="2589529" y="5941263"/>
            <a:ext cx="1747520" cy="619760"/>
          </a:xfrm>
          <a:prstGeom prst="rect">
            <a:avLst/>
          </a:prstGeom>
        </p:spPr>
        <p:txBody>
          <a:bodyPr vert="horz" wrap="square" lIns="0" tIns="12700" rIns="0" bIns="0" rtlCol="0">
            <a:spAutoFit/>
          </a:bodyPr>
          <a:lstStyle/>
          <a:p>
            <a:pPr marL="412750" marR="30480" indent="-375285">
              <a:lnSpc>
                <a:spcPct val="108300"/>
              </a:lnSpc>
              <a:spcBef>
                <a:spcPts val="100"/>
              </a:spcBef>
            </a:pPr>
            <a:r>
              <a:rPr sz="1800" b="1" spc="-5" dirty="0">
                <a:solidFill>
                  <a:srgbClr val="0000FF"/>
                </a:solidFill>
                <a:latin typeface="Arial"/>
                <a:cs typeface="Arial"/>
              </a:rPr>
              <a:t>CH</a:t>
            </a:r>
            <a:r>
              <a:rPr sz="1800" b="1" spc="-7" baseline="-20833" dirty="0">
                <a:solidFill>
                  <a:srgbClr val="0000FF"/>
                </a:solidFill>
                <a:latin typeface="Arial"/>
                <a:cs typeface="Arial"/>
              </a:rPr>
              <a:t>3</a:t>
            </a:r>
            <a:r>
              <a:rPr sz="1800" b="1" spc="-5" dirty="0">
                <a:solidFill>
                  <a:srgbClr val="0000FF"/>
                </a:solidFill>
                <a:latin typeface="Arial"/>
                <a:cs typeface="Arial"/>
              </a:rPr>
              <a:t>Cl </a:t>
            </a:r>
            <a:r>
              <a:rPr sz="1800" b="1" dirty="0">
                <a:solidFill>
                  <a:srgbClr val="0000FF"/>
                </a:solidFill>
                <a:latin typeface="Arial"/>
                <a:cs typeface="Arial"/>
              </a:rPr>
              <a:t>+ </a:t>
            </a:r>
            <a:r>
              <a:rPr sz="1800" b="1" spc="-10" dirty="0">
                <a:solidFill>
                  <a:srgbClr val="0000FF"/>
                </a:solidFill>
                <a:latin typeface="Arial"/>
                <a:cs typeface="Arial"/>
              </a:rPr>
              <a:t>HCl  </a:t>
            </a:r>
            <a:r>
              <a:rPr sz="1800" b="1" spc="-5" dirty="0">
                <a:solidFill>
                  <a:srgbClr val="0000FF"/>
                </a:solidFill>
                <a:latin typeface="Arial"/>
                <a:cs typeface="Arial"/>
              </a:rPr>
              <a:t>CHCI</a:t>
            </a:r>
            <a:r>
              <a:rPr sz="1800" b="1" spc="-7" baseline="-20833" dirty="0">
                <a:solidFill>
                  <a:srgbClr val="0000FF"/>
                </a:solidFill>
                <a:latin typeface="Arial"/>
                <a:cs typeface="Arial"/>
              </a:rPr>
              <a:t>3 </a:t>
            </a:r>
            <a:r>
              <a:rPr sz="1800" b="1" dirty="0">
                <a:solidFill>
                  <a:srgbClr val="0000FF"/>
                </a:solidFill>
                <a:latin typeface="Arial"/>
                <a:cs typeface="Arial"/>
              </a:rPr>
              <a:t>+</a:t>
            </a:r>
            <a:r>
              <a:rPr sz="1800" b="1" spc="-225" dirty="0">
                <a:solidFill>
                  <a:srgbClr val="0000FF"/>
                </a:solidFill>
                <a:latin typeface="Arial"/>
                <a:cs typeface="Arial"/>
              </a:rPr>
              <a:t> </a:t>
            </a:r>
            <a:r>
              <a:rPr sz="1800" b="1" spc="-10" dirty="0">
                <a:solidFill>
                  <a:srgbClr val="0000FF"/>
                </a:solidFill>
                <a:latin typeface="Arial"/>
                <a:cs typeface="Arial"/>
              </a:rPr>
              <a:t>HCl</a:t>
            </a:r>
            <a:endParaRPr sz="1800">
              <a:latin typeface="Arial"/>
              <a:cs typeface="Arial"/>
            </a:endParaRPr>
          </a:p>
        </p:txBody>
      </p:sp>
      <p:sp>
        <p:nvSpPr>
          <p:cNvPr id="13" name="object 13"/>
          <p:cNvSpPr txBox="1"/>
          <p:nvPr/>
        </p:nvSpPr>
        <p:spPr>
          <a:xfrm>
            <a:off x="4516246" y="5941263"/>
            <a:ext cx="1362710" cy="619760"/>
          </a:xfrm>
          <a:prstGeom prst="rect">
            <a:avLst/>
          </a:prstGeom>
        </p:spPr>
        <p:txBody>
          <a:bodyPr vert="horz" wrap="square" lIns="0" tIns="12700" rIns="0" bIns="0" rtlCol="0">
            <a:spAutoFit/>
          </a:bodyPr>
          <a:lstStyle/>
          <a:p>
            <a:pPr marL="38100" marR="30480" indent="68580">
              <a:lnSpc>
                <a:spcPct val="108300"/>
              </a:lnSpc>
              <a:spcBef>
                <a:spcPts val="100"/>
              </a:spcBef>
            </a:pPr>
            <a:r>
              <a:rPr sz="1800" b="1" spc="-5" dirty="0">
                <a:solidFill>
                  <a:srgbClr val="0000FF"/>
                </a:solidFill>
                <a:latin typeface="Arial"/>
                <a:cs typeface="Arial"/>
              </a:rPr>
              <a:t>CH</a:t>
            </a:r>
            <a:r>
              <a:rPr sz="1800" b="1" spc="-7" baseline="-20833" dirty="0">
                <a:solidFill>
                  <a:srgbClr val="0000FF"/>
                </a:solidFill>
                <a:latin typeface="Arial"/>
                <a:cs typeface="Arial"/>
              </a:rPr>
              <a:t>3</a:t>
            </a:r>
            <a:r>
              <a:rPr sz="1800" b="1" spc="-5" dirty="0">
                <a:solidFill>
                  <a:srgbClr val="0000FF"/>
                </a:solidFill>
                <a:latin typeface="Arial"/>
                <a:cs typeface="Arial"/>
              </a:rPr>
              <a:t>Cl </a:t>
            </a:r>
            <a:r>
              <a:rPr sz="1800" b="1" dirty="0">
                <a:solidFill>
                  <a:srgbClr val="0000FF"/>
                </a:solidFill>
                <a:latin typeface="Arial"/>
                <a:cs typeface="Arial"/>
              </a:rPr>
              <a:t>+</a:t>
            </a:r>
            <a:r>
              <a:rPr sz="1800" b="1" spc="-70" dirty="0">
                <a:solidFill>
                  <a:srgbClr val="0000FF"/>
                </a:solidFill>
                <a:latin typeface="Arial"/>
                <a:cs typeface="Arial"/>
              </a:rPr>
              <a:t> </a:t>
            </a:r>
            <a:r>
              <a:rPr sz="1800" b="1" spc="-5" dirty="0">
                <a:solidFill>
                  <a:srgbClr val="0000FF"/>
                </a:solidFill>
                <a:latin typeface="Arial"/>
                <a:cs typeface="Arial"/>
              </a:rPr>
              <a:t>Cl</a:t>
            </a:r>
            <a:r>
              <a:rPr sz="1800" b="1" spc="-7" baseline="-20833" dirty="0">
                <a:solidFill>
                  <a:srgbClr val="0000FF"/>
                </a:solidFill>
                <a:latin typeface="Arial"/>
                <a:cs typeface="Arial"/>
              </a:rPr>
              <a:t>2  </a:t>
            </a:r>
            <a:r>
              <a:rPr sz="1800" b="1" spc="-5" dirty="0">
                <a:solidFill>
                  <a:srgbClr val="0000FF"/>
                </a:solidFill>
                <a:latin typeface="Arial"/>
                <a:cs typeface="Arial"/>
              </a:rPr>
              <a:t>CHCI</a:t>
            </a:r>
            <a:r>
              <a:rPr sz="1800" b="1" spc="-7" baseline="-20833" dirty="0">
                <a:solidFill>
                  <a:srgbClr val="0000FF"/>
                </a:solidFill>
                <a:latin typeface="Arial"/>
                <a:cs typeface="Arial"/>
              </a:rPr>
              <a:t>3 </a:t>
            </a:r>
            <a:r>
              <a:rPr sz="1800" b="1" dirty="0">
                <a:solidFill>
                  <a:srgbClr val="0000FF"/>
                </a:solidFill>
                <a:latin typeface="Arial"/>
                <a:cs typeface="Arial"/>
              </a:rPr>
              <a:t>+</a:t>
            </a:r>
            <a:r>
              <a:rPr sz="1800" b="1" spc="-210" dirty="0">
                <a:solidFill>
                  <a:srgbClr val="0000FF"/>
                </a:solidFill>
                <a:latin typeface="Arial"/>
                <a:cs typeface="Arial"/>
              </a:rPr>
              <a:t> </a:t>
            </a:r>
            <a:r>
              <a:rPr sz="1800" b="1" spc="-5" dirty="0">
                <a:solidFill>
                  <a:srgbClr val="0000FF"/>
                </a:solidFill>
                <a:latin typeface="Arial"/>
                <a:cs typeface="Arial"/>
              </a:rPr>
              <a:t>Cl</a:t>
            </a:r>
            <a:r>
              <a:rPr sz="1800" b="1" spc="-7" baseline="-20833" dirty="0">
                <a:solidFill>
                  <a:srgbClr val="0000FF"/>
                </a:solidFill>
                <a:latin typeface="Arial"/>
                <a:cs typeface="Arial"/>
              </a:rPr>
              <a:t>2</a:t>
            </a:r>
            <a:endParaRPr sz="1800" baseline="-20833">
              <a:latin typeface="Arial"/>
              <a:cs typeface="Arial"/>
            </a:endParaRPr>
          </a:p>
        </p:txBody>
      </p:sp>
      <p:sp>
        <p:nvSpPr>
          <p:cNvPr id="14" name="object 14"/>
          <p:cNvSpPr txBox="1"/>
          <p:nvPr/>
        </p:nvSpPr>
        <p:spPr>
          <a:xfrm>
            <a:off x="7002144" y="5941263"/>
            <a:ext cx="1525270" cy="619760"/>
          </a:xfrm>
          <a:prstGeom prst="rect">
            <a:avLst/>
          </a:prstGeom>
        </p:spPr>
        <p:txBody>
          <a:bodyPr vert="horz" wrap="square" lIns="0" tIns="12700" rIns="0" bIns="0" rtlCol="0">
            <a:spAutoFit/>
          </a:bodyPr>
          <a:lstStyle/>
          <a:p>
            <a:pPr marL="38100" marR="30480" indent="68580">
              <a:lnSpc>
                <a:spcPct val="108300"/>
              </a:lnSpc>
              <a:spcBef>
                <a:spcPts val="100"/>
              </a:spcBef>
            </a:pPr>
            <a:r>
              <a:rPr sz="1800" b="1" spc="-5" dirty="0">
                <a:solidFill>
                  <a:srgbClr val="0000FF"/>
                </a:solidFill>
                <a:latin typeface="Arial"/>
                <a:cs typeface="Arial"/>
              </a:rPr>
              <a:t>CH</a:t>
            </a:r>
            <a:r>
              <a:rPr sz="1800" b="1" spc="-7" baseline="-20833" dirty="0">
                <a:solidFill>
                  <a:srgbClr val="0000FF"/>
                </a:solidFill>
                <a:latin typeface="Arial"/>
                <a:cs typeface="Arial"/>
              </a:rPr>
              <a:t>2</a:t>
            </a:r>
            <a:r>
              <a:rPr sz="1800" b="1" spc="-5" dirty="0">
                <a:solidFill>
                  <a:srgbClr val="0000FF"/>
                </a:solidFill>
                <a:latin typeface="Arial"/>
                <a:cs typeface="Arial"/>
              </a:rPr>
              <a:t>Cl</a:t>
            </a:r>
            <a:r>
              <a:rPr sz="1800" b="1" spc="-7" baseline="-20833" dirty="0">
                <a:solidFill>
                  <a:srgbClr val="0000FF"/>
                </a:solidFill>
                <a:latin typeface="Arial"/>
                <a:cs typeface="Arial"/>
              </a:rPr>
              <a:t>2 </a:t>
            </a:r>
            <a:r>
              <a:rPr sz="1800" b="1" dirty="0">
                <a:solidFill>
                  <a:srgbClr val="0000FF"/>
                </a:solidFill>
                <a:latin typeface="Arial"/>
                <a:cs typeface="Arial"/>
              </a:rPr>
              <a:t>+ </a:t>
            </a:r>
            <a:r>
              <a:rPr sz="1800" b="1" spc="-10" dirty="0">
                <a:solidFill>
                  <a:srgbClr val="0000FF"/>
                </a:solidFill>
                <a:latin typeface="Arial"/>
                <a:cs typeface="Arial"/>
              </a:rPr>
              <a:t>HCl  </a:t>
            </a:r>
            <a:r>
              <a:rPr sz="1800" b="1" spc="-5" dirty="0">
                <a:solidFill>
                  <a:srgbClr val="0000FF"/>
                </a:solidFill>
                <a:latin typeface="Arial"/>
                <a:cs typeface="Arial"/>
              </a:rPr>
              <a:t>CCl</a:t>
            </a:r>
            <a:r>
              <a:rPr sz="1800" b="1" spc="-7" baseline="-20833" dirty="0">
                <a:solidFill>
                  <a:srgbClr val="0000FF"/>
                </a:solidFill>
                <a:latin typeface="Arial"/>
                <a:cs typeface="Arial"/>
              </a:rPr>
              <a:t>4 </a:t>
            </a:r>
            <a:r>
              <a:rPr sz="1800" b="1" dirty="0">
                <a:solidFill>
                  <a:srgbClr val="0000FF"/>
                </a:solidFill>
                <a:latin typeface="Arial"/>
                <a:cs typeface="Arial"/>
              </a:rPr>
              <a:t>+</a:t>
            </a:r>
            <a:r>
              <a:rPr sz="1800" b="1" spc="-180" dirty="0">
                <a:solidFill>
                  <a:srgbClr val="0000FF"/>
                </a:solidFill>
                <a:latin typeface="Arial"/>
                <a:cs typeface="Arial"/>
              </a:rPr>
              <a:t> </a:t>
            </a:r>
            <a:r>
              <a:rPr sz="1800" b="1" spc="-10" dirty="0">
                <a:solidFill>
                  <a:srgbClr val="0000FF"/>
                </a:solidFill>
                <a:latin typeface="Arial"/>
                <a:cs typeface="Arial"/>
              </a:rPr>
              <a:t>HCl</a:t>
            </a:r>
            <a:endParaRPr sz="1800">
              <a:latin typeface="Arial"/>
              <a:cs typeface="Arial"/>
            </a:endParaRPr>
          </a:p>
        </p:txBody>
      </p:sp>
      <p:sp>
        <p:nvSpPr>
          <p:cNvPr id="15" name="object 15"/>
          <p:cNvSpPr/>
          <p:nvPr/>
        </p:nvSpPr>
        <p:spPr>
          <a:xfrm>
            <a:off x="2044700" y="2070100"/>
            <a:ext cx="2374900" cy="127000"/>
          </a:xfrm>
          <a:custGeom>
            <a:avLst/>
            <a:gdLst/>
            <a:ahLst/>
            <a:cxnLst/>
            <a:rect l="l" t="t" r="r" b="b"/>
            <a:pathLst>
              <a:path w="2374900" h="127000">
                <a:moveTo>
                  <a:pt x="2247900" y="0"/>
                </a:moveTo>
                <a:lnTo>
                  <a:pt x="2247900" y="127000"/>
                </a:lnTo>
                <a:lnTo>
                  <a:pt x="2349500" y="76200"/>
                </a:lnTo>
                <a:lnTo>
                  <a:pt x="2267585" y="76200"/>
                </a:lnTo>
                <a:lnTo>
                  <a:pt x="2273300" y="70485"/>
                </a:lnTo>
                <a:lnTo>
                  <a:pt x="2273300" y="56514"/>
                </a:lnTo>
                <a:lnTo>
                  <a:pt x="2267585" y="50800"/>
                </a:lnTo>
                <a:lnTo>
                  <a:pt x="2349500" y="50800"/>
                </a:lnTo>
                <a:lnTo>
                  <a:pt x="2247900" y="0"/>
                </a:lnTo>
                <a:close/>
              </a:path>
              <a:path w="2374900" h="127000">
                <a:moveTo>
                  <a:pt x="2247900" y="50800"/>
                </a:moveTo>
                <a:lnTo>
                  <a:pt x="5714" y="50800"/>
                </a:lnTo>
                <a:lnTo>
                  <a:pt x="0" y="56514"/>
                </a:lnTo>
                <a:lnTo>
                  <a:pt x="0" y="70485"/>
                </a:lnTo>
                <a:lnTo>
                  <a:pt x="5714" y="76200"/>
                </a:lnTo>
                <a:lnTo>
                  <a:pt x="2247900" y="76200"/>
                </a:lnTo>
                <a:lnTo>
                  <a:pt x="2247900" y="50800"/>
                </a:lnTo>
                <a:close/>
              </a:path>
              <a:path w="2374900" h="127000">
                <a:moveTo>
                  <a:pt x="2349500" y="50800"/>
                </a:moveTo>
                <a:lnTo>
                  <a:pt x="2267585" y="50800"/>
                </a:lnTo>
                <a:lnTo>
                  <a:pt x="2273300" y="56514"/>
                </a:lnTo>
                <a:lnTo>
                  <a:pt x="2273300" y="70485"/>
                </a:lnTo>
                <a:lnTo>
                  <a:pt x="2267585" y="76200"/>
                </a:lnTo>
                <a:lnTo>
                  <a:pt x="2349500" y="76200"/>
                </a:lnTo>
                <a:lnTo>
                  <a:pt x="2374900" y="63500"/>
                </a:lnTo>
                <a:lnTo>
                  <a:pt x="2349500" y="50800"/>
                </a:lnTo>
                <a:close/>
              </a:path>
            </a:pathLst>
          </a:custGeom>
          <a:solidFill>
            <a:srgbClr val="0000FF"/>
          </a:solidFill>
        </p:spPr>
        <p:txBody>
          <a:bodyPr wrap="square" lIns="0" tIns="0" rIns="0" bIns="0" rtlCol="0"/>
          <a:lstStyle/>
          <a:p>
            <a:endParaRPr/>
          </a:p>
        </p:txBody>
      </p:sp>
      <p:sp>
        <p:nvSpPr>
          <p:cNvPr id="16" name="object 16"/>
          <p:cNvSpPr/>
          <p:nvPr/>
        </p:nvSpPr>
        <p:spPr>
          <a:xfrm>
            <a:off x="2349500" y="2908300"/>
            <a:ext cx="2451100" cy="127000"/>
          </a:xfrm>
          <a:custGeom>
            <a:avLst/>
            <a:gdLst/>
            <a:ahLst/>
            <a:cxnLst/>
            <a:rect l="l" t="t" r="r" b="b"/>
            <a:pathLst>
              <a:path w="2451100" h="127000">
                <a:moveTo>
                  <a:pt x="2324100" y="0"/>
                </a:moveTo>
                <a:lnTo>
                  <a:pt x="2324100" y="127000"/>
                </a:lnTo>
                <a:lnTo>
                  <a:pt x="2425700" y="76200"/>
                </a:lnTo>
                <a:lnTo>
                  <a:pt x="2343785" y="76200"/>
                </a:lnTo>
                <a:lnTo>
                  <a:pt x="2349500" y="70485"/>
                </a:lnTo>
                <a:lnTo>
                  <a:pt x="2349500" y="56514"/>
                </a:lnTo>
                <a:lnTo>
                  <a:pt x="2343785" y="50800"/>
                </a:lnTo>
                <a:lnTo>
                  <a:pt x="2425700" y="50800"/>
                </a:lnTo>
                <a:lnTo>
                  <a:pt x="2324100" y="0"/>
                </a:lnTo>
                <a:close/>
              </a:path>
              <a:path w="2451100" h="127000">
                <a:moveTo>
                  <a:pt x="2324100" y="50800"/>
                </a:moveTo>
                <a:lnTo>
                  <a:pt x="5714" y="50800"/>
                </a:lnTo>
                <a:lnTo>
                  <a:pt x="0" y="56514"/>
                </a:lnTo>
                <a:lnTo>
                  <a:pt x="0" y="70485"/>
                </a:lnTo>
                <a:lnTo>
                  <a:pt x="5714" y="76200"/>
                </a:lnTo>
                <a:lnTo>
                  <a:pt x="2324100" y="76200"/>
                </a:lnTo>
                <a:lnTo>
                  <a:pt x="2324100" y="50800"/>
                </a:lnTo>
                <a:close/>
              </a:path>
              <a:path w="2451100" h="127000">
                <a:moveTo>
                  <a:pt x="2425700" y="50800"/>
                </a:moveTo>
                <a:lnTo>
                  <a:pt x="2343785" y="50800"/>
                </a:lnTo>
                <a:lnTo>
                  <a:pt x="2349500" y="56514"/>
                </a:lnTo>
                <a:lnTo>
                  <a:pt x="2349500" y="70485"/>
                </a:lnTo>
                <a:lnTo>
                  <a:pt x="2343785" y="76200"/>
                </a:lnTo>
                <a:lnTo>
                  <a:pt x="2425700" y="76200"/>
                </a:lnTo>
                <a:lnTo>
                  <a:pt x="2451100" y="63500"/>
                </a:lnTo>
                <a:lnTo>
                  <a:pt x="2425700" y="50800"/>
                </a:lnTo>
                <a:close/>
              </a:path>
            </a:pathLst>
          </a:custGeom>
          <a:solidFill>
            <a:srgbClr val="0000FF"/>
          </a:solidFill>
        </p:spPr>
        <p:txBody>
          <a:bodyPr wrap="square" lIns="0" tIns="0" rIns="0" bIns="0" rtlCol="0"/>
          <a:lstStyle/>
          <a:p>
            <a:endParaRPr/>
          </a:p>
        </p:txBody>
      </p:sp>
      <p:sp>
        <p:nvSpPr>
          <p:cNvPr id="17" name="object 17"/>
          <p:cNvSpPr/>
          <p:nvPr/>
        </p:nvSpPr>
        <p:spPr>
          <a:xfrm>
            <a:off x="1511300" y="6032500"/>
            <a:ext cx="1003300" cy="127000"/>
          </a:xfrm>
          <a:custGeom>
            <a:avLst/>
            <a:gdLst/>
            <a:ahLst/>
            <a:cxnLst/>
            <a:rect l="l" t="t" r="r" b="b"/>
            <a:pathLst>
              <a:path w="1003300" h="127000">
                <a:moveTo>
                  <a:pt x="876300" y="0"/>
                </a:moveTo>
                <a:lnTo>
                  <a:pt x="876300" y="127000"/>
                </a:lnTo>
                <a:lnTo>
                  <a:pt x="977900" y="76200"/>
                </a:lnTo>
                <a:lnTo>
                  <a:pt x="895985" y="76200"/>
                </a:lnTo>
                <a:lnTo>
                  <a:pt x="901700" y="70510"/>
                </a:lnTo>
                <a:lnTo>
                  <a:pt x="901700" y="56489"/>
                </a:lnTo>
                <a:lnTo>
                  <a:pt x="895985" y="50800"/>
                </a:lnTo>
                <a:lnTo>
                  <a:pt x="977900" y="50800"/>
                </a:lnTo>
                <a:lnTo>
                  <a:pt x="876300" y="0"/>
                </a:lnTo>
                <a:close/>
              </a:path>
              <a:path w="1003300" h="127000">
                <a:moveTo>
                  <a:pt x="876300" y="50800"/>
                </a:moveTo>
                <a:lnTo>
                  <a:pt x="5715" y="50800"/>
                </a:lnTo>
                <a:lnTo>
                  <a:pt x="0" y="56489"/>
                </a:lnTo>
                <a:lnTo>
                  <a:pt x="0" y="70510"/>
                </a:lnTo>
                <a:lnTo>
                  <a:pt x="5715" y="76200"/>
                </a:lnTo>
                <a:lnTo>
                  <a:pt x="876300" y="76200"/>
                </a:lnTo>
                <a:lnTo>
                  <a:pt x="876300" y="50800"/>
                </a:lnTo>
                <a:close/>
              </a:path>
              <a:path w="1003300" h="127000">
                <a:moveTo>
                  <a:pt x="977900" y="50800"/>
                </a:moveTo>
                <a:lnTo>
                  <a:pt x="895985" y="50800"/>
                </a:lnTo>
                <a:lnTo>
                  <a:pt x="901700" y="56489"/>
                </a:lnTo>
                <a:lnTo>
                  <a:pt x="901700" y="70510"/>
                </a:lnTo>
                <a:lnTo>
                  <a:pt x="895985" y="76200"/>
                </a:lnTo>
                <a:lnTo>
                  <a:pt x="977900" y="76200"/>
                </a:lnTo>
                <a:lnTo>
                  <a:pt x="1003300" y="63500"/>
                </a:lnTo>
                <a:lnTo>
                  <a:pt x="977900" y="50800"/>
                </a:lnTo>
                <a:close/>
              </a:path>
            </a:pathLst>
          </a:custGeom>
          <a:solidFill>
            <a:srgbClr val="0000FF"/>
          </a:solidFill>
        </p:spPr>
        <p:txBody>
          <a:bodyPr wrap="square" lIns="0" tIns="0" rIns="0" bIns="0" rtlCol="0"/>
          <a:lstStyle/>
          <a:p>
            <a:endParaRPr/>
          </a:p>
        </p:txBody>
      </p:sp>
      <p:sp>
        <p:nvSpPr>
          <p:cNvPr id="18" name="object 18"/>
          <p:cNvSpPr/>
          <p:nvPr/>
        </p:nvSpPr>
        <p:spPr>
          <a:xfrm>
            <a:off x="5930900" y="6032500"/>
            <a:ext cx="1003300" cy="127000"/>
          </a:xfrm>
          <a:custGeom>
            <a:avLst/>
            <a:gdLst/>
            <a:ahLst/>
            <a:cxnLst/>
            <a:rect l="l" t="t" r="r" b="b"/>
            <a:pathLst>
              <a:path w="1003300" h="127000">
                <a:moveTo>
                  <a:pt x="876300" y="0"/>
                </a:moveTo>
                <a:lnTo>
                  <a:pt x="876300" y="127000"/>
                </a:lnTo>
                <a:lnTo>
                  <a:pt x="977900" y="76200"/>
                </a:lnTo>
                <a:lnTo>
                  <a:pt x="895984" y="76200"/>
                </a:lnTo>
                <a:lnTo>
                  <a:pt x="901700" y="70510"/>
                </a:lnTo>
                <a:lnTo>
                  <a:pt x="901700" y="56489"/>
                </a:lnTo>
                <a:lnTo>
                  <a:pt x="895984" y="50800"/>
                </a:lnTo>
                <a:lnTo>
                  <a:pt x="977900" y="50800"/>
                </a:lnTo>
                <a:lnTo>
                  <a:pt x="876300" y="0"/>
                </a:lnTo>
                <a:close/>
              </a:path>
              <a:path w="1003300" h="127000">
                <a:moveTo>
                  <a:pt x="876300" y="50800"/>
                </a:moveTo>
                <a:lnTo>
                  <a:pt x="5714" y="50800"/>
                </a:lnTo>
                <a:lnTo>
                  <a:pt x="0" y="56489"/>
                </a:lnTo>
                <a:lnTo>
                  <a:pt x="0" y="70510"/>
                </a:lnTo>
                <a:lnTo>
                  <a:pt x="5714" y="76200"/>
                </a:lnTo>
                <a:lnTo>
                  <a:pt x="876300" y="76200"/>
                </a:lnTo>
                <a:lnTo>
                  <a:pt x="876300" y="50800"/>
                </a:lnTo>
                <a:close/>
              </a:path>
              <a:path w="1003300" h="127000">
                <a:moveTo>
                  <a:pt x="977900" y="50800"/>
                </a:moveTo>
                <a:lnTo>
                  <a:pt x="895984" y="50800"/>
                </a:lnTo>
                <a:lnTo>
                  <a:pt x="901700" y="56489"/>
                </a:lnTo>
                <a:lnTo>
                  <a:pt x="901700" y="70510"/>
                </a:lnTo>
                <a:lnTo>
                  <a:pt x="895984" y="76200"/>
                </a:lnTo>
                <a:lnTo>
                  <a:pt x="977900" y="76200"/>
                </a:lnTo>
                <a:lnTo>
                  <a:pt x="1003300" y="63500"/>
                </a:lnTo>
                <a:lnTo>
                  <a:pt x="977900" y="50800"/>
                </a:lnTo>
                <a:close/>
              </a:path>
            </a:pathLst>
          </a:custGeom>
          <a:solidFill>
            <a:srgbClr val="0000FF"/>
          </a:solidFill>
        </p:spPr>
        <p:txBody>
          <a:bodyPr wrap="square" lIns="0" tIns="0" rIns="0" bIns="0" rtlCol="0"/>
          <a:lstStyle/>
          <a:p>
            <a:endParaRPr/>
          </a:p>
        </p:txBody>
      </p:sp>
      <p:sp>
        <p:nvSpPr>
          <p:cNvPr id="19" name="object 19"/>
          <p:cNvSpPr/>
          <p:nvPr/>
        </p:nvSpPr>
        <p:spPr>
          <a:xfrm>
            <a:off x="1892300" y="6337300"/>
            <a:ext cx="1003300" cy="127000"/>
          </a:xfrm>
          <a:custGeom>
            <a:avLst/>
            <a:gdLst/>
            <a:ahLst/>
            <a:cxnLst/>
            <a:rect l="l" t="t" r="r" b="b"/>
            <a:pathLst>
              <a:path w="1003300" h="127000">
                <a:moveTo>
                  <a:pt x="876300" y="0"/>
                </a:moveTo>
                <a:lnTo>
                  <a:pt x="876300" y="127000"/>
                </a:lnTo>
                <a:lnTo>
                  <a:pt x="977900" y="76200"/>
                </a:lnTo>
                <a:lnTo>
                  <a:pt x="895985" y="76200"/>
                </a:lnTo>
                <a:lnTo>
                  <a:pt x="901700" y="70510"/>
                </a:lnTo>
                <a:lnTo>
                  <a:pt x="901700" y="56476"/>
                </a:lnTo>
                <a:lnTo>
                  <a:pt x="895985" y="50800"/>
                </a:lnTo>
                <a:lnTo>
                  <a:pt x="977900" y="50800"/>
                </a:lnTo>
                <a:lnTo>
                  <a:pt x="876300" y="0"/>
                </a:lnTo>
                <a:close/>
              </a:path>
              <a:path w="1003300" h="127000">
                <a:moveTo>
                  <a:pt x="876300" y="50800"/>
                </a:moveTo>
                <a:lnTo>
                  <a:pt x="5714" y="50800"/>
                </a:lnTo>
                <a:lnTo>
                  <a:pt x="0" y="56476"/>
                </a:lnTo>
                <a:lnTo>
                  <a:pt x="0" y="70510"/>
                </a:lnTo>
                <a:lnTo>
                  <a:pt x="5714" y="76200"/>
                </a:lnTo>
                <a:lnTo>
                  <a:pt x="876300" y="76200"/>
                </a:lnTo>
                <a:lnTo>
                  <a:pt x="876300" y="50800"/>
                </a:lnTo>
                <a:close/>
              </a:path>
              <a:path w="1003300" h="127000">
                <a:moveTo>
                  <a:pt x="977900" y="50800"/>
                </a:moveTo>
                <a:lnTo>
                  <a:pt x="895985" y="50800"/>
                </a:lnTo>
                <a:lnTo>
                  <a:pt x="901700" y="56476"/>
                </a:lnTo>
                <a:lnTo>
                  <a:pt x="901700" y="70510"/>
                </a:lnTo>
                <a:lnTo>
                  <a:pt x="895985" y="76200"/>
                </a:lnTo>
                <a:lnTo>
                  <a:pt x="977900" y="76200"/>
                </a:lnTo>
                <a:lnTo>
                  <a:pt x="1003300" y="63500"/>
                </a:lnTo>
                <a:lnTo>
                  <a:pt x="977900" y="50800"/>
                </a:lnTo>
                <a:close/>
              </a:path>
            </a:pathLst>
          </a:custGeom>
          <a:solidFill>
            <a:srgbClr val="0000FF"/>
          </a:solidFill>
        </p:spPr>
        <p:txBody>
          <a:bodyPr wrap="square" lIns="0" tIns="0" rIns="0" bIns="0" rtlCol="0"/>
          <a:lstStyle/>
          <a:p>
            <a:endParaRPr/>
          </a:p>
        </p:txBody>
      </p:sp>
      <p:sp>
        <p:nvSpPr>
          <p:cNvPr id="20" name="object 20"/>
          <p:cNvSpPr/>
          <p:nvPr/>
        </p:nvSpPr>
        <p:spPr>
          <a:xfrm>
            <a:off x="5930900" y="6337300"/>
            <a:ext cx="1003300" cy="127000"/>
          </a:xfrm>
          <a:custGeom>
            <a:avLst/>
            <a:gdLst/>
            <a:ahLst/>
            <a:cxnLst/>
            <a:rect l="l" t="t" r="r" b="b"/>
            <a:pathLst>
              <a:path w="1003300" h="127000">
                <a:moveTo>
                  <a:pt x="876300" y="0"/>
                </a:moveTo>
                <a:lnTo>
                  <a:pt x="876300" y="127000"/>
                </a:lnTo>
                <a:lnTo>
                  <a:pt x="977900" y="76200"/>
                </a:lnTo>
                <a:lnTo>
                  <a:pt x="895984" y="76200"/>
                </a:lnTo>
                <a:lnTo>
                  <a:pt x="901700" y="70510"/>
                </a:lnTo>
                <a:lnTo>
                  <a:pt x="901700" y="56476"/>
                </a:lnTo>
                <a:lnTo>
                  <a:pt x="895984" y="50800"/>
                </a:lnTo>
                <a:lnTo>
                  <a:pt x="977900" y="50800"/>
                </a:lnTo>
                <a:lnTo>
                  <a:pt x="876300" y="0"/>
                </a:lnTo>
                <a:close/>
              </a:path>
              <a:path w="1003300" h="127000">
                <a:moveTo>
                  <a:pt x="876300" y="50800"/>
                </a:moveTo>
                <a:lnTo>
                  <a:pt x="5714" y="50800"/>
                </a:lnTo>
                <a:lnTo>
                  <a:pt x="0" y="56476"/>
                </a:lnTo>
                <a:lnTo>
                  <a:pt x="0" y="70510"/>
                </a:lnTo>
                <a:lnTo>
                  <a:pt x="5714" y="76200"/>
                </a:lnTo>
                <a:lnTo>
                  <a:pt x="876300" y="76200"/>
                </a:lnTo>
                <a:lnTo>
                  <a:pt x="876300" y="50800"/>
                </a:lnTo>
                <a:close/>
              </a:path>
              <a:path w="1003300" h="127000">
                <a:moveTo>
                  <a:pt x="977900" y="50800"/>
                </a:moveTo>
                <a:lnTo>
                  <a:pt x="895984" y="50800"/>
                </a:lnTo>
                <a:lnTo>
                  <a:pt x="901700" y="56476"/>
                </a:lnTo>
                <a:lnTo>
                  <a:pt x="901700" y="70510"/>
                </a:lnTo>
                <a:lnTo>
                  <a:pt x="895984" y="76200"/>
                </a:lnTo>
                <a:lnTo>
                  <a:pt x="977900" y="76200"/>
                </a:lnTo>
                <a:lnTo>
                  <a:pt x="1003300" y="63500"/>
                </a:lnTo>
                <a:lnTo>
                  <a:pt x="977900" y="50800"/>
                </a:lnTo>
                <a:close/>
              </a:path>
            </a:pathLst>
          </a:custGeom>
          <a:solidFill>
            <a:srgbClr val="0000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36017"/>
            <a:ext cx="7235190" cy="514350"/>
          </a:xfrm>
          <a:prstGeom prst="rect">
            <a:avLst/>
          </a:prstGeom>
        </p:spPr>
        <p:txBody>
          <a:bodyPr vert="horz" wrap="square" lIns="0" tIns="13335" rIns="0" bIns="0" rtlCol="0">
            <a:spAutoFit/>
          </a:bodyPr>
          <a:lstStyle/>
          <a:p>
            <a:pPr marL="12700">
              <a:lnSpc>
                <a:spcPct val="100000"/>
              </a:lnSpc>
              <a:spcBef>
                <a:spcPts val="105"/>
              </a:spcBef>
            </a:pPr>
            <a:r>
              <a:rPr sz="3200" spc="-60" dirty="0">
                <a:latin typeface="Times New Roman"/>
                <a:cs typeface="Times New Roman"/>
              </a:rPr>
              <a:t>11) </a:t>
            </a:r>
            <a:r>
              <a:rPr sz="3200" u="heavy" dirty="0">
                <a:uFill>
                  <a:solidFill>
                    <a:srgbClr val="FF3300"/>
                  </a:solidFill>
                </a:uFill>
                <a:latin typeface="Times New Roman"/>
                <a:cs typeface="Times New Roman"/>
              </a:rPr>
              <a:t>Some important carbon compounds</a:t>
            </a:r>
            <a:r>
              <a:rPr sz="3200" spc="-105" dirty="0">
                <a:latin typeface="Times New Roman"/>
                <a:cs typeface="Times New Roman"/>
              </a:rPr>
              <a:t> </a:t>
            </a:r>
            <a:r>
              <a:rPr sz="3200" dirty="0">
                <a:latin typeface="Times New Roman"/>
                <a:cs typeface="Times New Roman"/>
              </a:rPr>
              <a:t>:-</a:t>
            </a:r>
            <a:endParaRPr sz="3200">
              <a:latin typeface="Times New Roman"/>
              <a:cs typeface="Times New Roman"/>
            </a:endParaRPr>
          </a:p>
        </p:txBody>
      </p:sp>
      <p:sp>
        <p:nvSpPr>
          <p:cNvPr id="3" name="object 3"/>
          <p:cNvSpPr txBox="1"/>
          <p:nvPr/>
        </p:nvSpPr>
        <p:spPr>
          <a:xfrm>
            <a:off x="142239" y="756869"/>
            <a:ext cx="8666480" cy="5859780"/>
          </a:xfrm>
          <a:prstGeom prst="rect">
            <a:avLst/>
          </a:prstGeom>
        </p:spPr>
        <p:txBody>
          <a:bodyPr vert="horz" wrap="square" lIns="0" tIns="13335" rIns="0" bIns="0" rtlCol="0">
            <a:spAutoFit/>
          </a:bodyPr>
          <a:lstStyle/>
          <a:p>
            <a:pPr marL="389255" indent="-295910">
              <a:lnSpc>
                <a:spcPct val="100000"/>
              </a:lnSpc>
              <a:spcBef>
                <a:spcPts val="105"/>
              </a:spcBef>
              <a:buAutoNum type="alphaLcParenR"/>
              <a:tabLst>
                <a:tab pos="389890" algn="l"/>
                <a:tab pos="2131695" algn="l"/>
                <a:tab pos="3279140" algn="l"/>
                <a:tab pos="3503295" algn="l"/>
              </a:tabLst>
            </a:pPr>
            <a:r>
              <a:rPr sz="2000" b="1" u="heavy" dirty="0">
                <a:solidFill>
                  <a:srgbClr val="FF3300"/>
                </a:solidFill>
                <a:uFill>
                  <a:solidFill>
                    <a:srgbClr val="FF3300"/>
                  </a:solidFill>
                </a:uFill>
                <a:latin typeface="Arial"/>
                <a:cs typeface="Arial"/>
              </a:rPr>
              <a:t>ETHANOL</a:t>
            </a:r>
            <a:r>
              <a:rPr sz="2000" b="1" spc="-50" dirty="0">
                <a:solidFill>
                  <a:srgbClr val="FF3300"/>
                </a:solidFill>
                <a:latin typeface="Arial"/>
                <a:cs typeface="Arial"/>
              </a:rPr>
              <a:t> </a:t>
            </a:r>
            <a:r>
              <a:rPr sz="2000" b="1" dirty="0">
                <a:solidFill>
                  <a:srgbClr val="FF3300"/>
                </a:solidFill>
                <a:latin typeface="Arial"/>
                <a:cs typeface="Arial"/>
              </a:rPr>
              <a:t>:-	</a:t>
            </a:r>
            <a:r>
              <a:rPr sz="2000" b="1" spc="5" dirty="0">
                <a:solidFill>
                  <a:srgbClr val="0000FF"/>
                </a:solidFill>
                <a:latin typeface="Arial"/>
                <a:cs typeface="Arial"/>
              </a:rPr>
              <a:t>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a:t>
            </a:r>
            <a:r>
              <a:rPr sz="2000" b="1" spc="5" dirty="0">
                <a:solidFill>
                  <a:srgbClr val="0000FF"/>
                </a:solidFill>
                <a:latin typeface="Arial"/>
                <a:cs typeface="Arial"/>
              </a:rPr>
              <a:t>OH	</a:t>
            </a:r>
            <a:r>
              <a:rPr sz="2000" b="1" dirty="0">
                <a:solidFill>
                  <a:srgbClr val="0000FF"/>
                </a:solidFill>
                <a:latin typeface="Arial"/>
                <a:cs typeface="Arial"/>
              </a:rPr>
              <a:t>-	</a:t>
            </a:r>
            <a:r>
              <a:rPr sz="2000" b="1" spc="-10" dirty="0">
                <a:solidFill>
                  <a:srgbClr val="0000FF"/>
                </a:solidFill>
                <a:latin typeface="Arial"/>
                <a:cs typeface="Arial"/>
              </a:rPr>
              <a:t>Ethyl</a:t>
            </a:r>
            <a:r>
              <a:rPr sz="2000" b="1" spc="15" dirty="0">
                <a:solidFill>
                  <a:srgbClr val="0000FF"/>
                </a:solidFill>
                <a:latin typeface="Arial"/>
                <a:cs typeface="Arial"/>
              </a:rPr>
              <a:t> </a:t>
            </a:r>
            <a:r>
              <a:rPr sz="2000" b="1" dirty="0">
                <a:solidFill>
                  <a:srgbClr val="0000FF"/>
                </a:solidFill>
                <a:latin typeface="Arial"/>
                <a:cs typeface="Arial"/>
              </a:rPr>
              <a:t>alcohol</a:t>
            </a:r>
            <a:endParaRPr sz="2000">
              <a:latin typeface="Arial"/>
              <a:cs typeface="Arial"/>
            </a:endParaRPr>
          </a:p>
          <a:p>
            <a:pPr>
              <a:lnSpc>
                <a:spcPct val="100000"/>
              </a:lnSpc>
              <a:spcBef>
                <a:spcPts val="20"/>
              </a:spcBef>
              <a:buClr>
                <a:srgbClr val="FF3300"/>
              </a:buClr>
              <a:buFont typeface="Arial"/>
              <a:buAutoNum type="alphaLcParenR"/>
            </a:pPr>
            <a:endParaRPr sz="2350">
              <a:latin typeface="Arial"/>
              <a:cs typeface="Arial"/>
            </a:endParaRPr>
          </a:p>
          <a:p>
            <a:pPr marL="372745">
              <a:lnSpc>
                <a:spcPct val="100000"/>
              </a:lnSpc>
            </a:pPr>
            <a:r>
              <a:rPr sz="2000" b="1" u="heavy" dirty="0">
                <a:solidFill>
                  <a:srgbClr val="FF3300"/>
                </a:solidFill>
                <a:uFill>
                  <a:solidFill>
                    <a:srgbClr val="FF3300"/>
                  </a:solidFill>
                </a:uFill>
                <a:latin typeface="Arial"/>
                <a:cs typeface="Arial"/>
              </a:rPr>
              <a:t>Properties</a:t>
            </a:r>
            <a:r>
              <a:rPr sz="2000" b="1" spc="-30" dirty="0">
                <a:solidFill>
                  <a:srgbClr val="FF3300"/>
                </a:solidFill>
                <a:latin typeface="Arial"/>
                <a:cs typeface="Arial"/>
              </a:rPr>
              <a:t> </a:t>
            </a:r>
            <a:r>
              <a:rPr sz="2000" b="1" dirty="0">
                <a:solidFill>
                  <a:srgbClr val="FF3300"/>
                </a:solidFill>
                <a:latin typeface="Arial"/>
                <a:cs typeface="Arial"/>
              </a:rPr>
              <a:t>:-</a:t>
            </a:r>
            <a:endParaRPr sz="2000">
              <a:latin typeface="Arial"/>
              <a:cs typeface="Arial"/>
            </a:endParaRPr>
          </a:p>
          <a:p>
            <a:pPr marL="372745" marR="478155" lvl="1" indent="-208915">
              <a:lnSpc>
                <a:spcPct val="106500"/>
              </a:lnSpc>
              <a:buAutoNum type="romanLcParenR"/>
              <a:tabLst>
                <a:tab pos="388620" algn="l"/>
                <a:tab pos="1951355" algn="l"/>
                <a:tab pos="3361690" algn="l"/>
              </a:tabLst>
            </a:pPr>
            <a:r>
              <a:rPr sz="2000" b="1" dirty="0">
                <a:solidFill>
                  <a:srgbClr val="0000FF"/>
                </a:solidFill>
                <a:latin typeface="Arial"/>
                <a:cs typeface="Arial"/>
              </a:rPr>
              <a:t>Ethanol</a:t>
            </a:r>
            <a:r>
              <a:rPr sz="2000" b="1" spc="-20" dirty="0">
                <a:solidFill>
                  <a:srgbClr val="0000FF"/>
                </a:solidFill>
                <a:latin typeface="Arial"/>
                <a:cs typeface="Arial"/>
              </a:rPr>
              <a:t> </a:t>
            </a:r>
            <a:r>
              <a:rPr sz="2000" b="1" dirty="0">
                <a:solidFill>
                  <a:srgbClr val="0000FF"/>
                </a:solidFill>
                <a:latin typeface="Arial"/>
                <a:cs typeface="Arial"/>
              </a:rPr>
              <a:t>is</a:t>
            </a:r>
            <a:r>
              <a:rPr sz="2000" b="1" spc="-10" dirty="0">
                <a:solidFill>
                  <a:srgbClr val="0000FF"/>
                </a:solidFill>
                <a:latin typeface="Arial"/>
                <a:cs typeface="Arial"/>
              </a:rPr>
              <a:t> </a:t>
            </a:r>
            <a:r>
              <a:rPr sz="2000" b="1" dirty="0">
                <a:solidFill>
                  <a:srgbClr val="0000FF"/>
                </a:solidFill>
                <a:latin typeface="Arial"/>
                <a:cs typeface="Arial"/>
              </a:rPr>
              <a:t>a	colourless	liquid </a:t>
            </a:r>
            <a:r>
              <a:rPr sz="2000" b="1" spc="5" dirty="0">
                <a:solidFill>
                  <a:srgbClr val="0000FF"/>
                </a:solidFill>
                <a:latin typeface="Arial"/>
                <a:cs typeface="Arial"/>
              </a:rPr>
              <a:t>with </a:t>
            </a:r>
            <a:r>
              <a:rPr sz="2000" b="1" dirty="0">
                <a:solidFill>
                  <a:srgbClr val="0000FF"/>
                </a:solidFill>
                <a:latin typeface="Arial"/>
                <a:cs typeface="Arial"/>
              </a:rPr>
              <a:t>a pleasant </a:t>
            </a:r>
            <a:r>
              <a:rPr sz="2000" b="1" spc="-5" dirty="0">
                <a:solidFill>
                  <a:srgbClr val="0000FF"/>
                </a:solidFill>
                <a:latin typeface="Arial"/>
                <a:cs typeface="Arial"/>
              </a:rPr>
              <a:t>smell </a:t>
            </a:r>
            <a:r>
              <a:rPr sz="2000" b="1" dirty="0">
                <a:solidFill>
                  <a:srgbClr val="0000FF"/>
                </a:solidFill>
                <a:latin typeface="Arial"/>
                <a:cs typeface="Arial"/>
              </a:rPr>
              <a:t>and</a:t>
            </a:r>
            <a:r>
              <a:rPr sz="2000" b="1" spc="-190" dirty="0">
                <a:solidFill>
                  <a:srgbClr val="0000FF"/>
                </a:solidFill>
                <a:latin typeface="Arial"/>
                <a:cs typeface="Arial"/>
              </a:rPr>
              <a:t> </a:t>
            </a:r>
            <a:r>
              <a:rPr sz="2000" b="1" dirty="0">
                <a:solidFill>
                  <a:srgbClr val="0000FF"/>
                </a:solidFill>
                <a:latin typeface="Arial"/>
                <a:cs typeface="Arial"/>
              </a:rPr>
              <a:t>burning  taste.</a:t>
            </a:r>
            <a:endParaRPr sz="2000">
              <a:latin typeface="Arial"/>
              <a:cs typeface="Arial"/>
            </a:endParaRPr>
          </a:p>
          <a:p>
            <a:pPr marL="387985" lvl="1" indent="-294005">
              <a:lnSpc>
                <a:spcPct val="100000"/>
              </a:lnSpc>
              <a:spcBef>
                <a:spcPts val="175"/>
              </a:spcBef>
              <a:buAutoNum type="romanLcParenR"/>
              <a:tabLst>
                <a:tab pos="387985" algn="l"/>
              </a:tabLst>
            </a:pPr>
            <a:r>
              <a:rPr sz="2000" b="1" dirty="0">
                <a:solidFill>
                  <a:srgbClr val="0000FF"/>
                </a:solidFill>
                <a:latin typeface="Arial"/>
                <a:cs typeface="Arial"/>
              </a:rPr>
              <a:t>It is soluble in</a:t>
            </a:r>
            <a:r>
              <a:rPr sz="2000" b="1" spc="-90" dirty="0">
                <a:solidFill>
                  <a:srgbClr val="0000FF"/>
                </a:solidFill>
                <a:latin typeface="Arial"/>
                <a:cs typeface="Arial"/>
              </a:rPr>
              <a:t> </a:t>
            </a:r>
            <a:r>
              <a:rPr sz="2000" b="1" spc="-15" dirty="0">
                <a:solidFill>
                  <a:srgbClr val="0000FF"/>
                </a:solidFill>
                <a:latin typeface="Arial"/>
                <a:cs typeface="Arial"/>
              </a:rPr>
              <a:t>water.</a:t>
            </a:r>
            <a:endParaRPr sz="2000">
              <a:latin typeface="Arial"/>
              <a:cs typeface="Arial"/>
            </a:endParaRPr>
          </a:p>
          <a:p>
            <a:pPr marL="388620" marR="122555" lvl="1" indent="-388620">
              <a:lnSpc>
                <a:spcPct val="106500"/>
              </a:lnSpc>
              <a:buAutoNum type="romanLcParenR"/>
              <a:tabLst>
                <a:tab pos="388620" algn="l"/>
                <a:tab pos="4300220" algn="l"/>
              </a:tabLst>
            </a:pPr>
            <a:r>
              <a:rPr sz="2000" b="1" dirty="0">
                <a:solidFill>
                  <a:srgbClr val="0000FF"/>
                </a:solidFill>
                <a:latin typeface="Arial"/>
                <a:cs typeface="Arial"/>
              </a:rPr>
              <a:t>Ethanol reacts </a:t>
            </a:r>
            <a:r>
              <a:rPr sz="2000" b="1" spc="5" dirty="0">
                <a:solidFill>
                  <a:srgbClr val="0000FF"/>
                </a:solidFill>
                <a:latin typeface="Arial"/>
                <a:cs typeface="Arial"/>
              </a:rPr>
              <a:t>with </a:t>
            </a:r>
            <a:r>
              <a:rPr sz="2000" b="1" dirty="0">
                <a:solidFill>
                  <a:srgbClr val="0000FF"/>
                </a:solidFill>
                <a:latin typeface="Arial"/>
                <a:cs typeface="Arial"/>
              </a:rPr>
              <a:t>sodium to form sodium ethoxide and</a:t>
            </a:r>
            <a:r>
              <a:rPr sz="2000" b="1" spc="-195" dirty="0">
                <a:solidFill>
                  <a:srgbClr val="0000FF"/>
                </a:solidFill>
                <a:latin typeface="Arial"/>
                <a:cs typeface="Arial"/>
              </a:rPr>
              <a:t> </a:t>
            </a:r>
            <a:r>
              <a:rPr sz="2000" b="1" spc="-5" dirty="0">
                <a:solidFill>
                  <a:srgbClr val="0000FF"/>
                </a:solidFill>
                <a:latin typeface="Arial"/>
                <a:cs typeface="Arial"/>
              </a:rPr>
              <a:t>hydrogen.  </a:t>
            </a:r>
            <a:r>
              <a:rPr sz="2000" b="1" spc="5" dirty="0">
                <a:solidFill>
                  <a:srgbClr val="0000FF"/>
                </a:solidFill>
                <a:latin typeface="Arial"/>
                <a:cs typeface="Arial"/>
              </a:rPr>
              <a:t>2C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a:t>
            </a:r>
            <a:r>
              <a:rPr sz="2000" b="1" spc="5" dirty="0">
                <a:solidFill>
                  <a:srgbClr val="0000FF"/>
                </a:solidFill>
                <a:latin typeface="Arial"/>
                <a:cs typeface="Arial"/>
              </a:rPr>
              <a:t>OH</a:t>
            </a:r>
            <a:r>
              <a:rPr sz="2000" b="1" spc="-30" dirty="0">
                <a:solidFill>
                  <a:srgbClr val="0000FF"/>
                </a:solidFill>
                <a:latin typeface="Arial"/>
                <a:cs typeface="Arial"/>
              </a:rPr>
              <a:t> </a:t>
            </a:r>
            <a:r>
              <a:rPr sz="2000" b="1" dirty="0">
                <a:solidFill>
                  <a:srgbClr val="0000FF"/>
                </a:solidFill>
                <a:latin typeface="Arial"/>
                <a:cs typeface="Arial"/>
              </a:rPr>
              <a:t>+</a:t>
            </a:r>
            <a:r>
              <a:rPr sz="2000" b="1" spc="-10" dirty="0">
                <a:solidFill>
                  <a:srgbClr val="0000FF"/>
                </a:solidFill>
                <a:latin typeface="Arial"/>
                <a:cs typeface="Arial"/>
              </a:rPr>
              <a:t> </a:t>
            </a:r>
            <a:r>
              <a:rPr sz="2000" b="1" dirty="0">
                <a:solidFill>
                  <a:srgbClr val="0000FF"/>
                </a:solidFill>
                <a:latin typeface="Arial"/>
                <a:cs typeface="Arial"/>
              </a:rPr>
              <a:t>2Na	</a:t>
            </a:r>
            <a:r>
              <a:rPr sz="2000" b="1" spc="5" dirty="0">
                <a:solidFill>
                  <a:srgbClr val="0000FF"/>
                </a:solidFill>
                <a:latin typeface="Arial"/>
                <a:cs typeface="Arial"/>
              </a:rPr>
              <a:t>2C</a:t>
            </a:r>
            <a:r>
              <a:rPr sz="1950" b="1" spc="7" baseline="-21367" dirty="0">
                <a:solidFill>
                  <a:srgbClr val="0000FF"/>
                </a:solidFill>
                <a:latin typeface="Arial"/>
                <a:cs typeface="Arial"/>
              </a:rPr>
              <a:t>2</a:t>
            </a:r>
            <a:r>
              <a:rPr sz="2000" b="1" spc="5" dirty="0">
                <a:solidFill>
                  <a:srgbClr val="0000FF"/>
                </a:solidFill>
                <a:latin typeface="Arial"/>
                <a:cs typeface="Arial"/>
              </a:rPr>
              <a:t>H</a:t>
            </a:r>
            <a:r>
              <a:rPr sz="1950" b="1" spc="7" baseline="-21367" dirty="0">
                <a:solidFill>
                  <a:srgbClr val="0000FF"/>
                </a:solidFill>
                <a:latin typeface="Arial"/>
                <a:cs typeface="Arial"/>
              </a:rPr>
              <a:t>5</a:t>
            </a:r>
            <a:r>
              <a:rPr sz="2000" b="1" spc="5" dirty="0">
                <a:solidFill>
                  <a:srgbClr val="0000FF"/>
                </a:solidFill>
                <a:latin typeface="Arial"/>
                <a:cs typeface="Arial"/>
              </a:rPr>
              <a:t>ONa </a:t>
            </a:r>
            <a:r>
              <a:rPr sz="2000" b="1" dirty="0">
                <a:solidFill>
                  <a:srgbClr val="0000FF"/>
                </a:solidFill>
                <a:latin typeface="Arial"/>
                <a:cs typeface="Arial"/>
              </a:rPr>
              <a:t>+</a:t>
            </a:r>
            <a:r>
              <a:rPr sz="2000" b="1" spc="-55" dirty="0">
                <a:solidFill>
                  <a:srgbClr val="0000FF"/>
                </a:solidFill>
                <a:latin typeface="Arial"/>
                <a:cs typeface="Arial"/>
              </a:rPr>
              <a:t> </a:t>
            </a:r>
            <a:r>
              <a:rPr sz="2000" b="1" spc="15" dirty="0">
                <a:solidFill>
                  <a:srgbClr val="0000FF"/>
                </a:solidFill>
                <a:latin typeface="Arial"/>
                <a:cs typeface="Arial"/>
              </a:rPr>
              <a:t>H</a:t>
            </a:r>
            <a:r>
              <a:rPr sz="1950" b="1" spc="22" baseline="-21367" dirty="0">
                <a:solidFill>
                  <a:srgbClr val="0000FF"/>
                </a:solidFill>
                <a:latin typeface="Arial"/>
                <a:cs typeface="Arial"/>
              </a:rPr>
              <a:t>2</a:t>
            </a:r>
            <a:endParaRPr sz="1950" baseline="-21367">
              <a:latin typeface="Arial"/>
              <a:cs typeface="Arial"/>
            </a:endParaRPr>
          </a:p>
          <a:p>
            <a:pPr marL="389890" marR="17780" lvl="1" indent="-389890">
              <a:lnSpc>
                <a:spcPct val="106500"/>
              </a:lnSpc>
              <a:spcBef>
                <a:spcPts val="10"/>
              </a:spcBef>
              <a:buAutoNum type="romanLcParenR"/>
              <a:tabLst>
                <a:tab pos="389890" algn="l"/>
              </a:tabLst>
            </a:pPr>
            <a:r>
              <a:rPr sz="2000" b="1" dirty="0">
                <a:solidFill>
                  <a:srgbClr val="0000FF"/>
                </a:solidFill>
                <a:latin typeface="Arial"/>
                <a:cs typeface="Arial"/>
              </a:rPr>
              <a:t>Ethanol reacts </a:t>
            </a:r>
            <a:r>
              <a:rPr sz="2000" b="1" spc="5" dirty="0">
                <a:solidFill>
                  <a:srgbClr val="0000FF"/>
                </a:solidFill>
                <a:latin typeface="Arial"/>
                <a:cs typeface="Arial"/>
              </a:rPr>
              <a:t>with </a:t>
            </a:r>
            <a:r>
              <a:rPr sz="2000" b="1" dirty="0">
                <a:solidFill>
                  <a:srgbClr val="0000FF"/>
                </a:solidFill>
                <a:latin typeface="Arial"/>
                <a:cs typeface="Arial"/>
              </a:rPr>
              <a:t>hot conc. </a:t>
            </a:r>
            <a:r>
              <a:rPr sz="2000" b="1" spc="10" dirty="0">
                <a:solidFill>
                  <a:srgbClr val="0000FF"/>
                </a:solidFill>
                <a:latin typeface="Arial"/>
                <a:cs typeface="Arial"/>
              </a:rPr>
              <a:t>H</a:t>
            </a:r>
            <a:r>
              <a:rPr sz="1950" b="1" spc="15" baseline="-21367" dirty="0">
                <a:solidFill>
                  <a:srgbClr val="0000FF"/>
                </a:solidFill>
                <a:latin typeface="Arial"/>
                <a:cs typeface="Arial"/>
              </a:rPr>
              <a:t>2</a:t>
            </a:r>
            <a:r>
              <a:rPr sz="2000" b="1" spc="10" dirty="0">
                <a:solidFill>
                  <a:srgbClr val="0000FF"/>
                </a:solidFill>
                <a:latin typeface="Arial"/>
                <a:cs typeface="Arial"/>
              </a:rPr>
              <a:t>SO</a:t>
            </a:r>
            <a:r>
              <a:rPr sz="1950" b="1" spc="15" baseline="-21367" dirty="0">
                <a:solidFill>
                  <a:srgbClr val="0000FF"/>
                </a:solidFill>
                <a:latin typeface="Arial"/>
                <a:cs typeface="Arial"/>
              </a:rPr>
              <a:t>4 </a:t>
            </a:r>
            <a:r>
              <a:rPr sz="2000" b="1" dirty="0">
                <a:solidFill>
                  <a:srgbClr val="0000FF"/>
                </a:solidFill>
                <a:latin typeface="Arial"/>
                <a:cs typeface="Arial"/>
              </a:rPr>
              <a:t>to form ethene and </a:t>
            </a:r>
            <a:r>
              <a:rPr sz="2000" b="1" spc="-15" dirty="0">
                <a:solidFill>
                  <a:srgbClr val="0000FF"/>
                </a:solidFill>
                <a:latin typeface="Arial"/>
                <a:cs typeface="Arial"/>
              </a:rPr>
              <a:t>water.</a:t>
            </a:r>
            <a:r>
              <a:rPr sz="2000" b="1" spc="-100" dirty="0">
                <a:solidFill>
                  <a:srgbClr val="0000FF"/>
                </a:solidFill>
                <a:latin typeface="Arial"/>
                <a:cs typeface="Arial"/>
              </a:rPr>
              <a:t> </a:t>
            </a:r>
            <a:r>
              <a:rPr sz="2000" b="1" dirty="0">
                <a:solidFill>
                  <a:srgbClr val="0000FF"/>
                </a:solidFill>
                <a:latin typeface="Arial"/>
                <a:cs typeface="Arial"/>
              </a:rPr>
              <a:t>Conc.  </a:t>
            </a:r>
            <a:r>
              <a:rPr sz="2000" b="1" spc="5" dirty="0">
                <a:solidFill>
                  <a:srgbClr val="0000FF"/>
                </a:solidFill>
                <a:latin typeface="Arial"/>
                <a:cs typeface="Arial"/>
              </a:rPr>
              <a:t>H</a:t>
            </a:r>
            <a:r>
              <a:rPr sz="1950" b="1" spc="7" baseline="-21367" dirty="0">
                <a:solidFill>
                  <a:srgbClr val="0000FF"/>
                </a:solidFill>
                <a:latin typeface="Arial"/>
                <a:cs typeface="Arial"/>
              </a:rPr>
              <a:t>2</a:t>
            </a:r>
            <a:r>
              <a:rPr sz="2000" b="1" spc="5" dirty="0">
                <a:solidFill>
                  <a:srgbClr val="0000FF"/>
                </a:solidFill>
                <a:latin typeface="Arial"/>
                <a:cs typeface="Arial"/>
              </a:rPr>
              <a:t>SO</a:t>
            </a:r>
            <a:r>
              <a:rPr sz="1950" b="1" spc="7" baseline="-21367" dirty="0">
                <a:solidFill>
                  <a:srgbClr val="0000FF"/>
                </a:solidFill>
                <a:latin typeface="Arial"/>
                <a:cs typeface="Arial"/>
              </a:rPr>
              <a:t>4 </a:t>
            </a:r>
            <a:r>
              <a:rPr sz="2000" b="1" dirty="0">
                <a:solidFill>
                  <a:srgbClr val="0000FF"/>
                </a:solidFill>
                <a:latin typeface="Arial"/>
                <a:cs typeface="Arial"/>
              </a:rPr>
              <a:t>is a </a:t>
            </a:r>
            <a:r>
              <a:rPr sz="2000" b="1" spc="-5" dirty="0">
                <a:solidFill>
                  <a:srgbClr val="0000FF"/>
                </a:solidFill>
                <a:latin typeface="Arial"/>
                <a:cs typeface="Arial"/>
              </a:rPr>
              <a:t>dehydrating </a:t>
            </a:r>
            <a:r>
              <a:rPr sz="2000" b="1" dirty="0">
                <a:solidFill>
                  <a:srgbClr val="0000FF"/>
                </a:solidFill>
                <a:latin typeface="Arial"/>
                <a:cs typeface="Arial"/>
              </a:rPr>
              <a:t>agent and </a:t>
            </a:r>
            <a:r>
              <a:rPr sz="2000" b="1" spc="-5" dirty="0">
                <a:solidFill>
                  <a:srgbClr val="0000FF"/>
                </a:solidFill>
                <a:latin typeface="Arial"/>
                <a:cs typeface="Arial"/>
              </a:rPr>
              <a:t>removes </a:t>
            </a:r>
            <a:r>
              <a:rPr sz="2000" b="1" spc="10" dirty="0">
                <a:solidFill>
                  <a:srgbClr val="0000FF"/>
                </a:solidFill>
                <a:latin typeface="Arial"/>
                <a:cs typeface="Arial"/>
              </a:rPr>
              <a:t>water </a:t>
            </a:r>
            <a:r>
              <a:rPr sz="2000" b="1" dirty="0">
                <a:solidFill>
                  <a:srgbClr val="0000FF"/>
                </a:solidFill>
                <a:latin typeface="Arial"/>
                <a:cs typeface="Arial"/>
              </a:rPr>
              <a:t>from</a:t>
            </a:r>
            <a:r>
              <a:rPr sz="2000" b="1" spc="-150" dirty="0">
                <a:solidFill>
                  <a:srgbClr val="0000FF"/>
                </a:solidFill>
                <a:latin typeface="Arial"/>
                <a:cs typeface="Arial"/>
              </a:rPr>
              <a:t> </a:t>
            </a:r>
            <a:r>
              <a:rPr sz="2000" b="1" dirty="0">
                <a:solidFill>
                  <a:srgbClr val="0000FF"/>
                </a:solidFill>
                <a:latin typeface="Arial"/>
                <a:cs typeface="Arial"/>
              </a:rPr>
              <a:t>ethanol.</a:t>
            </a:r>
            <a:endParaRPr sz="2000">
              <a:latin typeface="Arial"/>
              <a:cs typeface="Arial"/>
            </a:endParaRPr>
          </a:p>
          <a:p>
            <a:pPr marL="1489710">
              <a:lnSpc>
                <a:spcPct val="100000"/>
              </a:lnSpc>
              <a:spcBef>
                <a:spcPts val="160"/>
              </a:spcBef>
            </a:pPr>
            <a:r>
              <a:rPr sz="2000" b="1" dirty="0">
                <a:solidFill>
                  <a:srgbClr val="0000FF"/>
                </a:solidFill>
                <a:latin typeface="Arial"/>
                <a:cs typeface="Arial"/>
              </a:rPr>
              <a:t>conc.</a:t>
            </a:r>
            <a:r>
              <a:rPr sz="2000" b="1" spc="-15" dirty="0">
                <a:solidFill>
                  <a:srgbClr val="0000FF"/>
                </a:solidFill>
                <a:latin typeface="Arial"/>
                <a:cs typeface="Arial"/>
              </a:rPr>
              <a:t> </a:t>
            </a:r>
            <a:r>
              <a:rPr sz="2000" b="1" spc="5" dirty="0">
                <a:solidFill>
                  <a:srgbClr val="0000FF"/>
                </a:solidFill>
                <a:latin typeface="Arial"/>
                <a:cs typeface="Arial"/>
              </a:rPr>
              <a:t>H</a:t>
            </a:r>
            <a:r>
              <a:rPr sz="1950" b="1" spc="7" baseline="-21367" dirty="0">
                <a:solidFill>
                  <a:srgbClr val="0000FF"/>
                </a:solidFill>
                <a:latin typeface="Arial"/>
                <a:cs typeface="Arial"/>
              </a:rPr>
              <a:t>2</a:t>
            </a:r>
            <a:r>
              <a:rPr sz="2000" b="1" spc="5" dirty="0">
                <a:solidFill>
                  <a:srgbClr val="0000FF"/>
                </a:solidFill>
                <a:latin typeface="Arial"/>
                <a:cs typeface="Arial"/>
              </a:rPr>
              <a:t>SO</a:t>
            </a:r>
            <a:r>
              <a:rPr sz="1950" b="1" spc="7" baseline="-21367" dirty="0">
                <a:solidFill>
                  <a:srgbClr val="0000FF"/>
                </a:solidFill>
                <a:latin typeface="Arial"/>
                <a:cs typeface="Arial"/>
              </a:rPr>
              <a:t>4</a:t>
            </a:r>
            <a:endParaRPr sz="1950" baseline="-21367">
              <a:latin typeface="Arial"/>
              <a:cs typeface="Arial"/>
            </a:endParaRPr>
          </a:p>
          <a:p>
            <a:pPr marL="372745">
              <a:lnSpc>
                <a:spcPct val="100000"/>
              </a:lnSpc>
              <a:spcBef>
                <a:spcPts val="165"/>
              </a:spcBef>
              <a:tabLst>
                <a:tab pos="3265170" algn="l"/>
              </a:tabLst>
            </a:pPr>
            <a:r>
              <a:rPr sz="2000" b="1" spc="10" dirty="0">
                <a:solidFill>
                  <a:srgbClr val="0000FF"/>
                </a:solidFill>
                <a:latin typeface="Arial"/>
                <a:cs typeface="Arial"/>
              </a:rPr>
              <a:t>C</a:t>
            </a:r>
            <a:r>
              <a:rPr sz="1950" b="1" spc="15" baseline="-21367" dirty="0">
                <a:solidFill>
                  <a:srgbClr val="0000FF"/>
                </a:solidFill>
                <a:latin typeface="Arial"/>
                <a:cs typeface="Arial"/>
              </a:rPr>
              <a:t>2</a:t>
            </a:r>
            <a:r>
              <a:rPr sz="2000" b="1" spc="10" dirty="0">
                <a:solidFill>
                  <a:srgbClr val="0000FF"/>
                </a:solidFill>
                <a:latin typeface="Arial"/>
                <a:cs typeface="Arial"/>
              </a:rPr>
              <a:t>H</a:t>
            </a:r>
            <a:r>
              <a:rPr sz="1950" b="1" spc="15" baseline="-21367" dirty="0">
                <a:solidFill>
                  <a:srgbClr val="0000FF"/>
                </a:solidFill>
                <a:latin typeface="Arial"/>
                <a:cs typeface="Arial"/>
              </a:rPr>
              <a:t>5</a:t>
            </a:r>
            <a:r>
              <a:rPr sz="2000" b="1" spc="10" dirty="0">
                <a:solidFill>
                  <a:srgbClr val="0000FF"/>
                </a:solidFill>
                <a:latin typeface="Arial"/>
                <a:cs typeface="Arial"/>
              </a:rPr>
              <a:t>OH	C</a:t>
            </a:r>
            <a:r>
              <a:rPr sz="1950" b="1" spc="15" baseline="-21367" dirty="0">
                <a:solidFill>
                  <a:srgbClr val="0000FF"/>
                </a:solidFill>
                <a:latin typeface="Arial"/>
                <a:cs typeface="Arial"/>
              </a:rPr>
              <a:t>2</a:t>
            </a:r>
            <a:r>
              <a:rPr sz="2000" b="1" spc="10" dirty="0">
                <a:solidFill>
                  <a:srgbClr val="0000FF"/>
                </a:solidFill>
                <a:latin typeface="Arial"/>
                <a:cs typeface="Arial"/>
              </a:rPr>
              <a:t>H</a:t>
            </a:r>
            <a:r>
              <a:rPr sz="1950" b="1" spc="15" baseline="-21367" dirty="0">
                <a:solidFill>
                  <a:srgbClr val="0000FF"/>
                </a:solidFill>
                <a:latin typeface="Arial"/>
                <a:cs typeface="Arial"/>
              </a:rPr>
              <a:t>4 </a:t>
            </a:r>
            <a:r>
              <a:rPr sz="2000" b="1" dirty="0">
                <a:solidFill>
                  <a:srgbClr val="0000FF"/>
                </a:solidFill>
                <a:latin typeface="Arial"/>
                <a:cs typeface="Arial"/>
              </a:rPr>
              <a:t>+</a:t>
            </a:r>
            <a:r>
              <a:rPr sz="2000" b="1" spc="-229" dirty="0">
                <a:solidFill>
                  <a:srgbClr val="0000FF"/>
                </a:solidFill>
                <a:latin typeface="Arial"/>
                <a:cs typeface="Arial"/>
              </a:rPr>
              <a:t> </a:t>
            </a:r>
            <a:r>
              <a:rPr sz="2000" b="1" spc="5" dirty="0">
                <a:solidFill>
                  <a:srgbClr val="0000FF"/>
                </a:solidFill>
                <a:latin typeface="Arial"/>
                <a:cs typeface="Arial"/>
              </a:rPr>
              <a:t>H</a:t>
            </a:r>
            <a:r>
              <a:rPr sz="1950" b="1" spc="7" baseline="-21367" dirty="0">
                <a:solidFill>
                  <a:srgbClr val="0000FF"/>
                </a:solidFill>
                <a:latin typeface="Arial"/>
                <a:cs typeface="Arial"/>
              </a:rPr>
              <a:t>2</a:t>
            </a:r>
            <a:r>
              <a:rPr sz="2000" b="1" spc="5" dirty="0">
                <a:solidFill>
                  <a:srgbClr val="0000FF"/>
                </a:solidFill>
                <a:latin typeface="Arial"/>
                <a:cs typeface="Arial"/>
              </a:rPr>
              <a:t>O</a:t>
            </a:r>
            <a:endParaRPr sz="2000">
              <a:latin typeface="Arial"/>
              <a:cs typeface="Arial"/>
            </a:endParaRPr>
          </a:p>
          <a:p>
            <a:pPr>
              <a:lnSpc>
                <a:spcPct val="100000"/>
              </a:lnSpc>
              <a:spcBef>
                <a:spcPts val="10"/>
              </a:spcBef>
            </a:pPr>
            <a:endParaRPr sz="2350">
              <a:latin typeface="Arial"/>
              <a:cs typeface="Arial"/>
            </a:endParaRPr>
          </a:p>
          <a:p>
            <a:pPr marL="404495">
              <a:lnSpc>
                <a:spcPct val="100000"/>
              </a:lnSpc>
            </a:pPr>
            <a:r>
              <a:rPr sz="2000" b="1" u="heavy" dirty="0">
                <a:solidFill>
                  <a:srgbClr val="FF3300"/>
                </a:solidFill>
                <a:uFill>
                  <a:solidFill>
                    <a:srgbClr val="FF3300"/>
                  </a:solidFill>
                </a:uFill>
                <a:latin typeface="Arial"/>
                <a:cs typeface="Arial"/>
              </a:rPr>
              <a:t>Uses</a:t>
            </a:r>
            <a:r>
              <a:rPr sz="2000" b="1" spc="-15" dirty="0">
                <a:solidFill>
                  <a:srgbClr val="FF3300"/>
                </a:solidFill>
                <a:latin typeface="Arial"/>
                <a:cs typeface="Arial"/>
              </a:rPr>
              <a:t> </a:t>
            </a:r>
            <a:r>
              <a:rPr sz="2000" b="1" dirty="0">
                <a:solidFill>
                  <a:srgbClr val="FF3300"/>
                </a:solidFill>
                <a:latin typeface="Arial"/>
                <a:cs typeface="Arial"/>
              </a:rPr>
              <a:t>:-</a:t>
            </a:r>
            <a:endParaRPr sz="2000">
              <a:latin typeface="Arial"/>
              <a:cs typeface="Arial"/>
            </a:endParaRPr>
          </a:p>
          <a:p>
            <a:pPr marL="387985" lvl="2" indent="-224790">
              <a:lnSpc>
                <a:spcPct val="100000"/>
              </a:lnSpc>
              <a:spcBef>
                <a:spcPts val="170"/>
              </a:spcBef>
              <a:buAutoNum type="romanLcParenR"/>
              <a:tabLst>
                <a:tab pos="388620" algn="l"/>
              </a:tabLst>
            </a:pPr>
            <a:r>
              <a:rPr sz="2000" b="1" dirty="0">
                <a:solidFill>
                  <a:srgbClr val="0000FF"/>
                </a:solidFill>
                <a:latin typeface="Arial"/>
                <a:cs typeface="Arial"/>
              </a:rPr>
              <a:t>Ethanol is used for making alcoholic</a:t>
            </a:r>
            <a:r>
              <a:rPr sz="2000" b="1" spc="-140" dirty="0">
                <a:solidFill>
                  <a:srgbClr val="0000FF"/>
                </a:solidFill>
                <a:latin typeface="Arial"/>
                <a:cs typeface="Arial"/>
              </a:rPr>
              <a:t> </a:t>
            </a:r>
            <a:r>
              <a:rPr sz="2000" b="1" dirty="0">
                <a:solidFill>
                  <a:srgbClr val="0000FF"/>
                </a:solidFill>
                <a:latin typeface="Arial"/>
                <a:cs typeface="Arial"/>
              </a:rPr>
              <a:t>drinks.</a:t>
            </a:r>
            <a:endParaRPr sz="2000">
              <a:latin typeface="Arial"/>
              <a:cs typeface="Arial"/>
            </a:endParaRPr>
          </a:p>
          <a:p>
            <a:pPr marL="387985" lvl="2" indent="-294640">
              <a:lnSpc>
                <a:spcPct val="100000"/>
              </a:lnSpc>
              <a:spcBef>
                <a:spcPts val="155"/>
              </a:spcBef>
              <a:buAutoNum type="romanLcParenR"/>
              <a:tabLst>
                <a:tab pos="388620" algn="l"/>
              </a:tabLst>
            </a:pPr>
            <a:r>
              <a:rPr sz="2000" b="1" dirty="0">
                <a:solidFill>
                  <a:srgbClr val="0000FF"/>
                </a:solidFill>
                <a:latin typeface="Arial"/>
                <a:cs typeface="Arial"/>
              </a:rPr>
              <a:t>It is used as a</a:t>
            </a:r>
            <a:r>
              <a:rPr sz="2000" b="1" spc="-75" dirty="0">
                <a:solidFill>
                  <a:srgbClr val="0000FF"/>
                </a:solidFill>
                <a:latin typeface="Arial"/>
                <a:cs typeface="Arial"/>
              </a:rPr>
              <a:t> </a:t>
            </a:r>
            <a:r>
              <a:rPr sz="2000" b="1" spc="-5" dirty="0">
                <a:solidFill>
                  <a:srgbClr val="0000FF"/>
                </a:solidFill>
                <a:latin typeface="Arial"/>
                <a:cs typeface="Arial"/>
              </a:rPr>
              <a:t>solvent.</a:t>
            </a:r>
            <a:endParaRPr sz="2000">
              <a:latin typeface="Arial"/>
              <a:cs typeface="Arial"/>
            </a:endParaRPr>
          </a:p>
          <a:p>
            <a:pPr marL="372745" marR="311150" lvl="2" indent="-347980">
              <a:lnSpc>
                <a:spcPts val="2570"/>
              </a:lnSpc>
              <a:spcBef>
                <a:spcPts val="100"/>
              </a:spcBef>
              <a:buAutoNum type="romanLcParenR"/>
              <a:tabLst>
                <a:tab pos="388620" algn="l"/>
              </a:tabLst>
            </a:pPr>
            <a:r>
              <a:rPr sz="2000" b="1" dirty="0">
                <a:solidFill>
                  <a:srgbClr val="0000FF"/>
                </a:solidFill>
                <a:latin typeface="Arial"/>
                <a:cs typeface="Arial"/>
              </a:rPr>
              <a:t>It is used for making medicines </a:t>
            </a:r>
            <a:r>
              <a:rPr sz="2000" b="1" spc="-5" dirty="0">
                <a:solidFill>
                  <a:srgbClr val="0000FF"/>
                </a:solidFill>
                <a:latin typeface="Arial"/>
                <a:cs typeface="Arial"/>
              </a:rPr>
              <a:t>like </a:t>
            </a:r>
            <a:r>
              <a:rPr sz="2000" b="1" dirty="0">
                <a:solidFill>
                  <a:srgbClr val="0000FF"/>
                </a:solidFill>
                <a:latin typeface="Arial"/>
                <a:cs typeface="Arial"/>
              </a:rPr>
              <a:t>tincture </a:t>
            </a:r>
            <a:r>
              <a:rPr sz="2000" b="1" spc="-5" dirty="0">
                <a:solidFill>
                  <a:srgbClr val="0000FF"/>
                </a:solidFill>
                <a:latin typeface="Arial"/>
                <a:cs typeface="Arial"/>
              </a:rPr>
              <a:t>iodine, </a:t>
            </a:r>
            <a:r>
              <a:rPr sz="2000" b="1" dirty="0">
                <a:solidFill>
                  <a:srgbClr val="0000FF"/>
                </a:solidFill>
                <a:latin typeface="Arial"/>
                <a:cs typeface="Arial"/>
              </a:rPr>
              <a:t>cough</a:t>
            </a:r>
            <a:r>
              <a:rPr sz="2000" b="1" spc="-160" dirty="0">
                <a:solidFill>
                  <a:srgbClr val="0000FF"/>
                </a:solidFill>
                <a:latin typeface="Arial"/>
                <a:cs typeface="Arial"/>
              </a:rPr>
              <a:t> </a:t>
            </a:r>
            <a:r>
              <a:rPr sz="2000" b="1" spc="-5" dirty="0">
                <a:solidFill>
                  <a:srgbClr val="0000FF"/>
                </a:solidFill>
                <a:latin typeface="Arial"/>
                <a:cs typeface="Arial"/>
              </a:rPr>
              <a:t>syrups,  </a:t>
            </a:r>
            <a:r>
              <a:rPr sz="2000" b="1" dirty="0">
                <a:solidFill>
                  <a:srgbClr val="0000FF"/>
                </a:solidFill>
                <a:latin typeface="Arial"/>
                <a:cs typeface="Arial"/>
              </a:rPr>
              <a:t>tonics</a:t>
            </a:r>
            <a:r>
              <a:rPr sz="2000" b="1" spc="-20" dirty="0">
                <a:solidFill>
                  <a:srgbClr val="0000FF"/>
                </a:solidFill>
                <a:latin typeface="Arial"/>
                <a:cs typeface="Arial"/>
              </a:rPr>
              <a:t> </a:t>
            </a:r>
            <a:r>
              <a:rPr sz="2000" b="1" dirty="0">
                <a:solidFill>
                  <a:srgbClr val="0000FF"/>
                </a:solidFill>
                <a:latin typeface="Arial"/>
                <a:cs typeface="Arial"/>
              </a:rPr>
              <a:t>etc.</a:t>
            </a:r>
            <a:endParaRPr sz="2000">
              <a:latin typeface="Arial"/>
              <a:cs typeface="Arial"/>
            </a:endParaRPr>
          </a:p>
        </p:txBody>
      </p:sp>
      <p:sp>
        <p:nvSpPr>
          <p:cNvPr id="4" name="object 4"/>
          <p:cNvSpPr/>
          <p:nvPr/>
        </p:nvSpPr>
        <p:spPr>
          <a:xfrm>
            <a:off x="2501900" y="3136900"/>
            <a:ext cx="1765300" cy="127000"/>
          </a:xfrm>
          <a:custGeom>
            <a:avLst/>
            <a:gdLst/>
            <a:ahLst/>
            <a:cxnLst/>
            <a:rect l="l" t="t" r="r" b="b"/>
            <a:pathLst>
              <a:path w="1765300" h="127000">
                <a:moveTo>
                  <a:pt x="1638300" y="0"/>
                </a:moveTo>
                <a:lnTo>
                  <a:pt x="1638300" y="127000"/>
                </a:lnTo>
                <a:lnTo>
                  <a:pt x="1739900" y="76200"/>
                </a:lnTo>
                <a:lnTo>
                  <a:pt x="1657985" y="76200"/>
                </a:lnTo>
                <a:lnTo>
                  <a:pt x="1663700" y="70485"/>
                </a:lnTo>
                <a:lnTo>
                  <a:pt x="1663700" y="56514"/>
                </a:lnTo>
                <a:lnTo>
                  <a:pt x="1657985" y="50800"/>
                </a:lnTo>
                <a:lnTo>
                  <a:pt x="1739900" y="50800"/>
                </a:lnTo>
                <a:lnTo>
                  <a:pt x="1638300" y="0"/>
                </a:lnTo>
                <a:close/>
              </a:path>
              <a:path w="1765300" h="127000">
                <a:moveTo>
                  <a:pt x="1638300" y="50800"/>
                </a:moveTo>
                <a:lnTo>
                  <a:pt x="5714" y="50800"/>
                </a:lnTo>
                <a:lnTo>
                  <a:pt x="0" y="56514"/>
                </a:lnTo>
                <a:lnTo>
                  <a:pt x="0" y="70485"/>
                </a:lnTo>
                <a:lnTo>
                  <a:pt x="5714" y="76200"/>
                </a:lnTo>
                <a:lnTo>
                  <a:pt x="1638300" y="76200"/>
                </a:lnTo>
                <a:lnTo>
                  <a:pt x="1638300" y="50800"/>
                </a:lnTo>
                <a:close/>
              </a:path>
              <a:path w="1765300" h="127000">
                <a:moveTo>
                  <a:pt x="1739900" y="50800"/>
                </a:moveTo>
                <a:lnTo>
                  <a:pt x="1657985" y="50800"/>
                </a:lnTo>
                <a:lnTo>
                  <a:pt x="1663700" y="56514"/>
                </a:lnTo>
                <a:lnTo>
                  <a:pt x="1663700" y="70485"/>
                </a:lnTo>
                <a:lnTo>
                  <a:pt x="1657985" y="76200"/>
                </a:lnTo>
                <a:lnTo>
                  <a:pt x="1739900" y="76200"/>
                </a:lnTo>
                <a:lnTo>
                  <a:pt x="1765300" y="63500"/>
                </a:lnTo>
                <a:lnTo>
                  <a:pt x="1739900" y="50800"/>
                </a:lnTo>
                <a:close/>
              </a:path>
            </a:pathLst>
          </a:custGeom>
          <a:solidFill>
            <a:srgbClr val="0000FF"/>
          </a:solidFill>
        </p:spPr>
        <p:txBody>
          <a:bodyPr wrap="square" lIns="0" tIns="0" rIns="0" bIns="0" rtlCol="0"/>
          <a:lstStyle/>
          <a:p>
            <a:endParaRPr/>
          </a:p>
        </p:txBody>
      </p:sp>
      <p:sp>
        <p:nvSpPr>
          <p:cNvPr id="5" name="object 5"/>
          <p:cNvSpPr/>
          <p:nvPr/>
        </p:nvSpPr>
        <p:spPr>
          <a:xfrm>
            <a:off x="1587500" y="4432300"/>
            <a:ext cx="1689100" cy="127000"/>
          </a:xfrm>
          <a:custGeom>
            <a:avLst/>
            <a:gdLst/>
            <a:ahLst/>
            <a:cxnLst/>
            <a:rect l="l" t="t" r="r" b="b"/>
            <a:pathLst>
              <a:path w="1689100" h="127000">
                <a:moveTo>
                  <a:pt x="1562100" y="0"/>
                </a:moveTo>
                <a:lnTo>
                  <a:pt x="1562100" y="127000"/>
                </a:lnTo>
                <a:lnTo>
                  <a:pt x="1663700" y="76200"/>
                </a:lnTo>
                <a:lnTo>
                  <a:pt x="1581785" y="76200"/>
                </a:lnTo>
                <a:lnTo>
                  <a:pt x="1587500" y="70485"/>
                </a:lnTo>
                <a:lnTo>
                  <a:pt x="1587500" y="56514"/>
                </a:lnTo>
                <a:lnTo>
                  <a:pt x="1581785" y="50800"/>
                </a:lnTo>
                <a:lnTo>
                  <a:pt x="1663700" y="50800"/>
                </a:lnTo>
                <a:lnTo>
                  <a:pt x="1562100" y="0"/>
                </a:lnTo>
                <a:close/>
              </a:path>
              <a:path w="1689100" h="127000">
                <a:moveTo>
                  <a:pt x="1562100" y="50800"/>
                </a:moveTo>
                <a:lnTo>
                  <a:pt x="5715" y="50800"/>
                </a:lnTo>
                <a:lnTo>
                  <a:pt x="0" y="56514"/>
                </a:lnTo>
                <a:lnTo>
                  <a:pt x="0" y="70485"/>
                </a:lnTo>
                <a:lnTo>
                  <a:pt x="5715" y="76200"/>
                </a:lnTo>
                <a:lnTo>
                  <a:pt x="1562100" y="76200"/>
                </a:lnTo>
                <a:lnTo>
                  <a:pt x="1562100" y="50800"/>
                </a:lnTo>
                <a:close/>
              </a:path>
              <a:path w="1689100" h="127000">
                <a:moveTo>
                  <a:pt x="1663700" y="50800"/>
                </a:moveTo>
                <a:lnTo>
                  <a:pt x="1581785" y="50800"/>
                </a:lnTo>
                <a:lnTo>
                  <a:pt x="1587500" y="56514"/>
                </a:lnTo>
                <a:lnTo>
                  <a:pt x="1587500" y="70485"/>
                </a:lnTo>
                <a:lnTo>
                  <a:pt x="1581785" y="76200"/>
                </a:lnTo>
                <a:lnTo>
                  <a:pt x="1663700" y="76200"/>
                </a:lnTo>
                <a:lnTo>
                  <a:pt x="1689100" y="63500"/>
                </a:lnTo>
                <a:lnTo>
                  <a:pt x="1663700" y="50800"/>
                </a:lnTo>
                <a:close/>
              </a:path>
            </a:pathLst>
          </a:custGeom>
          <a:solidFill>
            <a:srgbClr val="0000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93980"/>
            <a:ext cx="2585720" cy="330835"/>
          </a:xfrm>
          <a:prstGeom prst="rect">
            <a:avLst/>
          </a:prstGeom>
        </p:spPr>
        <p:txBody>
          <a:bodyPr vert="horz" wrap="square" lIns="0" tIns="12700" rIns="0" bIns="0" rtlCol="0">
            <a:spAutoFit/>
          </a:bodyPr>
          <a:lstStyle/>
          <a:p>
            <a:pPr marL="12700">
              <a:lnSpc>
                <a:spcPct val="100000"/>
              </a:lnSpc>
              <a:spcBef>
                <a:spcPts val="100"/>
              </a:spcBef>
            </a:pPr>
            <a:r>
              <a:rPr sz="2000" dirty="0"/>
              <a:t>b) </a:t>
            </a:r>
            <a:r>
              <a:rPr sz="2000" u="heavy" dirty="0">
                <a:uFill>
                  <a:solidFill>
                    <a:srgbClr val="FF3300"/>
                  </a:solidFill>
                </a:uFill>
              </a:rPr>
              <a:t>ETHANOIC ACID</a:t>
            </a:r>
            <a:r>
              <a:rPr sz="2000" spc="-180" dirty="0"/>
              <a:t> </a:t>
            </a:r>
            <a:r>
              <a:rPr sz="2000" dirty="0"/>
              <a:t>:-</a:t>
            </a:r>
            <a:endParaRPr sz="2000"/>
          </a:p>
        </p:txBody>
      </p:sp>
      <p:sp>
        <p:nvSpPr>
          <p:cNvPr id="3" name="object 3"/>
          <p:cNvSpPr txBox="1"/>
          <p:nvPr/>
        </p:nvSpPr>
        <p:spPr>
          <a:xfrm>
            <a:off x="2897377" y="93980"/>
            <a:ext cx="3053080" cy="330835"/>
          </a:xfrm>
          <a:prstGeom prst="rect">
            <a:avLst/>
          </a:prstGeom>
        </p:spPr>
        <p:txBody>
          <a:bodyPr vert="horz" wrap="square" lIns="0" tIns="12700" rIns="0" bIns="0" rtlCol="0">
            <a:spAutoFit/>
          </a:bodyPr>
          <a:lstStyle/>
          <a:p>
            <a:pPr marL="38100">
              <a:lnSpc>
                <a:spcPct val="100000"/>
              </a:lnSpc>
              <a:spcBef>
                <a:spcPts val="100"/>
              </a:spcBef>
              <a:tabLst>
                <a:tab pos="1402080" algn="l"/>
                <a:tab pos="1673225" algn="l"/>
              </a:tabLst>
            </a:pPr>
            <a:r>
              <a:rPr sz="2000" b="1" spc="5" dirty="0">
                <a:solidFill>
                  <a:srgbClr val="0000FF"/>
                </a:solidFill>
                <a:latin typeface="Arial"/>
                <a:cs typeface="Arial"/>
              </a:rPr>
              <a:t>CH</a:t>
            </a:r>
            <a:r>
              <a:rPr sz="1950" b="1" spc="7" baseline="-21367" dirty="0">
                <a:solidFill>
                  <a:srgbClr val="0000FF"/>
                </a:solidFill>
                <a:latin typeface="Arial"/>
                <a:cs typeface="Arial"/>
              </a:rPr>
              <a:t>3</a:t>
            </a:r>
            <a:r>
              <a:rPr sz="2000" b="1" spc="5" dirty="0">
                <a:solidFill>
                  <a:srgbClr val="0000FF"/>
                </a:solidFill>
                <a:latin typeface="Arial"/>
                <a:cs typeface="Arial"/>
              </a:rPr>
              <a:t>COOH	</a:t>
            </a:r>
            <a:r>
              <a:rPr sz="2000" b="1" dirty="0">
                <a:solidFill>
                  <a:srgbClr val="0000FF"/>
                </a:solidFill>
                <a:latin typeface="Arial"/>
                <a:cs typeface="Arial"/>
              </a:rPr>
              <a:t>–	Acetic</a:t>
            </a:r>
            <a:r>
              <a:rPr sz="2000" b="1" spc="-90" dirty="0">
                <a:solidFill>
                  <a:srgbClr val="0000FF"/>
                </a:solidFill>
                <a:latin typeface="Arial"/>
                <a:cs typeface="Arial"/>
              </a:rPr>
              <a:t> </a:t>
            </a:r>
            <a:r>
              <a:rPr sz="2000" b="1" dirty="0">
                <a:solidFill>
                  <a:srgbClr val="0000FF"/>
                </a:solidFill>
                <a:latin typeface="Arial"/>
                <a:cs typeface="Arial"/>
              </a:rPr>
              <a:t>acid</a:t>
            </a:r>
            <a:endParaRPr sz="2000">
              <a:latin typeface="Arial"/>
              <a:cs typeface="Arial"/>
            </a:endParaRPr>
          </a:p>
        </p:txBody>
      </p:sp>
      <p:sp>
        <p:nvSpPr>
          <p:cNvPr id="4" name="object 4"/>
          <p:cNvSpPr txBox="1"/>
          <p:nvPr/>
        </p:nvSpPr>
        <p:spPr>
          <a:xfrm>
            <a:off x="78739" y="522529"/>
            <a:ext cx="8959215" cy="5351145"/>
          </a:xfrm>
          <a:prstGeom prst="rect">
            <a:avLst/>
          </a:prstGeom>
        </p:spPr>
        <p:txBody>
          <a:bodyPr vert="horz" wrap="square" lIns="0" tIns="64769" rIns="0" bIns="0" rtlCol="0">
            <a:spAutoFit/>
          </a:bodyPr>
          <a:lstStyle/>
          <a:p>
            <a:pPr marL="429895">
              <a:lnSpc>
                <a:spcPct val="100000"/>
              </a:lnSpc>
              <a:spcBef>
                <a:spcPts val="509"/>
              </a:spcBef>
            </a:pPr>
            <a:r>
              <a:rPr sz="2000" b="1" u="heavy" dirty="0">
                <a:solidFill>
                  <a:srgbClr val="FF3300"/>
                </a:solidFill>
                <a:uFill>
                  <a:solidFill>
                    <a:srgbClr val="FF3300"/>
                  </a:solidFill>
                </a:uFill>
                <a:latin typeface="Arial"/>
                <a:cs typeface="Arial"/>
              </a:rPr>
              <a:t>Properties</a:t>
            </a:r>
            <a:r>
              <a:rPr sz="2000" b="1" u="heavy" spc="-35" dirty="0">
                <a:solidFill>
                  <a:srgbClr val="FF3300"/>
                </a:solidFill>
                <a:uFill>
                  <a:solidFill>
                    <a:srgbClr val="FF3300"/>
                  </a:solidFill>
                </a:uFill>
                <a:latin typeface="Arial"/>
                <a:cs typeface="Arial"/>
              </a:rPr>
              <a:t> </a:t>
            </a:r>
            <a:r>
              <a:rPr sz="2000" b="1" u="heavy" dirty="0">
                <a:solidFill>
                  <a:srgbClr val="FF3300"/>
                </a:solidFill>
                <a:uFill>
                  <a:solidFill>
                    <a:srgbClr val="FF3300"/>
                  </a:solidFill>
                </a:uFill>
                <a:latin typeface="Arial"/>
                <a:cs typeface="Arial"/>
              </a:rPr>
              <a:t>:-</a:t>
            </a:r>
            <a:endParaRPr sz="2000">
              <a:latin typeface="Arial"/>
              <a:cs typeface="Arial"/>
            </a:endParaRPr>
          </a:p>
          <a:p>
            <a:pPr marL="408305" indent="-181610">
              <a:lnSpc>
                <a:spcPct val="100000"/>
              </a:lnSpc>
              <a:spcBef>
                <a:spcPts val="315"/>
              </a:spcBef>
              <a:buAutoNum type="romanLcParenR"/>
              <a:tabLst>
                <a:tab pos="408940" algn="l"/>
              </a:tabLst>
            </a:pPr>
            <a:r>
              <a:rPr sz="1600" b="1" spc="-5" dirty="0">
                <a:solidFill>
                  <a:srgbClr val="0000FF"/>
                </a:solidFill>
                <a:latin typeface="Arial"/>
                <a:cs typeface="Arial"/>
              </a:rPr>
              <a:t>Ethanoic acid is a colourless liquid </a:t>
            </a:r>
            <a:r>
              <a:rPr sz="1600" b="1" spc="5" dirty="0">
                <a:solidFill>
                  <a:srgbClr val="0000FF"/>
                </a:solidFill>
                <a:latin typeface="Arial"/>
                <a:cs typeface="Arial"/>
              </a:rPr>
              <a:t>with </a:t>
            </a:r>
            <a:r>
              <a:rPr sz="1600" b="1" spc="-5" dirty="0">
                <a:solidFill>
                  <a:srgbClr val="0000FF"/>
                </a:solidFill>
                <a:latin typeface="Arial"/>
                <a:cs typeface="Arial"/>
              </a:rPr>
              <a:t>a pungent smell and sour</a:t>
            </a:r>
            <a:r>
              <a:rPr sz="1600" b="1" spc="204" dirty="0">
                <a:solidFill>
                  <a:srgbClr val="0000FF"/>
                </a:solidFill>
                <a:latin typeface="Arial"/>
                <a:cs typeface="Arial"/>
              </a:rPr>
              <a:t> </a:t>
            </a:r>
            <a:r>
              <a:rPr sz="1600" b="1" spc="-5" dirty="0">
                <a:solidFill>
                  <a:srgbClr val="0000FF"/>
                </a:solidFill>
                <a:latin typeface="Arial"/>
                <a:cs typeface="Arial"/>
              </a:rPr>
              <a:t>taste.</a:t>
            </a:r>
            <a:endParaRPr sz="1600">
              <a:latin typeface="Arial"/>
              <a:cs typeface="Arial"/>
            </a:endParaRPr>
          </a:p>
          <a:p>
            <a:pPr marL="440690" indent="-297815">
              <a:lnSpc>
                <a:spcPct val="100000"/>
              </a:lnSpc>
              <a:spcBef>
                <a:spcPts val="110"/>
              </a:spcBef>
              <a:buAutoNum type="romanLcParenR"/>
              <a:tabLst>
                <a:tab pos="441325" algn="l"/>
              </a:tabLst>
            </a:pPr>
            <a:r>
              <a:rPr sz="1600" b="1" spc="-5" dirty="0">
                <a:solidFill>
                  <a:srgbClr val="0000FF"/>
                </a:solidFill>
                <a:latin typeface="Arial"/>
                <a:cs typeface="Arial"/>
              </a:rPr>
              <a:t>It is soluble in</a:t>
            </a:r>
            <a:r>
              <a:rPr sz="1600" b="1" spc="60" dirty="0">
                <a:solidFill>
                  <a:srgbClr val="0000FF"/>
                </a:solidFill>
                <a:latin typeface="Arial"/>
                <a:cs typeface="Arial"/>
              </a:rPr>
              <a:t> </a:t>
            </a:r>
            <a:r>
              <a:rPr sz="1600" b="1" spc="-10" dirty="0">
                <a:solidFill>
                  <a:srgbClr val="0000FF"/>
                </a:solidFill>
                <a:latin typeface="Arial"/>
                <a:cs typeface="Arial"/>
              </a:rPr>
              <a:t>water.</a:t>
            </a:r>
            <a:endParaRPr sz="1600">
              <a:latin typeface="Arial"/>
              <a:cs typeface="Arial"/>
            </a:endParaRPr>
          </a:p>
          <a:p>
            <a:pPr marL="433070" indent="-344805">
              <a:lnSpc>
                <a:spcPct val="100000"/>
              </a:lnSpc>
              <a:spcBef>
                <a:spcPts val="25"/>
              </a:spcBef>
              <a:buAutoNum type="romanLcParenR"/>
              <a:tabLst>
                <a:tab pos="433705" algn="l"/>
              </a:tabLst>
            </a:pPr>
            <a:r>
              <a:rPr sz="1600" b="1" spc="-5" dirty="0">
                <a:solidFill>
                  <a:srgbClr val="0000FF"/>
                </a:solidFill>
                <a:latin typeface="Arial"/>
                <a:cs typeface="Arial"/>
              </a:rPr>
              <a:t>A solution of 5% to 8% ethanoic acid in </a:t>
            </a:r>
            <a:r>
              <a:rPr sz="1600" b="1" spc="5" dirty="0">
                <a:solidFill>
                  <a:srgbClr val="0000FF"/>
                </a:solidFill>
                <a:latin typeface="Arial"/>
                <a:cs typeface="Arial"/>
              </a:rPr>
              <a:t>water </a:t>
            </a:r>
            <a:r>
              <a:rPr sz="1600" b="1" spc="-5" dirty="0">
                <a:solidFill>
                  <a:srgbClr val="0000FF"/>
                </a:solidFill>
                <a:latin typeface="Arial"/>
                <a:cs typeface="Arial"/>
              </a:rPr>
              <a:t>is called</a:t>
            </a:r>
            <a:r>
              <a:rPr sz="1600" b="1" spc="85" dirty="0">
                <a:solidFill>
                  <a:srgbClr val="0000FF"/>
                </a:solidFill>
                <a:latin typeface="Arial"/>
                <a:cs typeface="Arial"/>
              </a:rPr>
              <a:t> </a:t>
            </a:r>
            <a:r>
              <a:rPr sz="1600" b="1" spc="-20" dirty="0">
                <a:solidFill>
                  <a:srgbClr val="0000FF"/>
                </a:solidFill>
                <a:latin typeface="Arial"/>
                <a:cs typeface="Arial"/>
              </a:rPr>
              <a:t>Vinegar.</a:t>
            </a:r>
            <a:endParaRPr sz="1600">
              <a:latin typeface="Arial"/>
              <a:cs typeface="Arial"/>
            </a:endParaRPr>
          </a:p>
          <a:p>
            <a:pPr marL="439420" indent="-350520">
              <a:lnSpc>
                <a:spcPct val="100000"/>
              </a:lnSpc>
              <a:spcBef>
                <a:spcPts val="10"/>
              </a:spcBef>
              <a:buClr>
                <a:srgbClr val="0000FF"/>
              </a:buClr>
              <a:buAutoNum type="romanLcParenR"/>
              <a:tabLst>
                <a:tab pos="439420" algn="l"/>
              </a:tabLst>
            </a:pPr>
            <a:r>
              <a:rPr sz="1600" b="1" u="heavy" spc="-5" dirty="0">
                <a:solidFill>
                  <a:srgbClr val="FF3300"/>
                </a:solidFill>
                <a:uFill>
                  <a:solidFill>
                    <a:srgbClr val="FF3300"/>
                  </a:solidFill>
                </a:uFill>
                <a:latin typeface="Arial"/>
                <a:cs typeface="Arial"/>
              </a:rPr>
              <a:t>Esterification</a:t>
            </a:r>
            <a:r>
              <a:rPr sz="1600" b="1" spc="45" dirty="0">
                <a:solidFill>
                  <a:srgbClr val="FF3300"/>
                </a:solidFill>
                <a:latin typeface="Arial"/>
                <a:cs typeface="Arial"/>
              </a:rPr>
              <a:t> </a:t>
            </a:r>
            <a:r>
              <a:rPr sz="1600" b="1" spc="-5" dirty="0">
                <a:solidFill>
                  <a:srgbClr val="FF3300"/>
                </a:solidFill>
                <a:latin typeface="Arial"/>
                <a:cs typeface="Arial"/>
              </a:rPr>
              <a:t>:-</a:t>
            </a:r>
            <a:endParaRPr sz="1600">
              <a:latin typeface="Arial"/>
              <a:cs typeface="Arial"/>
            </a:endParaRPr>
          </a:p>
          <a:p>
            <a:pPr marL="429895" marR="426720">
              <a:lnSpc>
                <a:spcPts val="1939"/>
              </a:lnSpc>
              <a:spcBef>
                <a:spcPts val="60"/>
              </a:spcBef>
            </a:pPr>
            <a:r>
              <a:rPr sz="1600" b="1" spc="-5" dirty="0">
                <a:solidFill>
                  <a:srgbClr val="0000FF"/>
                </a:solidFill>
                <a:latin typeface="Arial"/>
                <a:cs typeface="Arial"/>
              </a:rPr>
              <a:t>Ethanoic acid reacts </a:t>
            </a:r>
            <a:r>
              <a:rPr sz="1600" b="1" spc="5" dirty="0">
                <a:solidFill>
                  <a:srgbClr val="0000FF"/>
                </a:solidFill>
                <a:latin typeface="Arial"/>
                <a:cs typeface="Arial"/>
              </a:rPr>
              <a:t>with </a:t>
            </a:r>
            <a:r>
              <a:rPr sz="1600" b="1" spc="-5" dirty="0">
                <a:solidFill>
                  <a:srgbClr val="0000FF"/>
                </a:solidFill>
                <a:latin typeface="Arial"/>
                <a:cs typeface="Arial"/>
              </a:rPr>
              <a:t>ethanol to form </a:t>
            </a:r>
            <a:r>
              <a:rPr sz="1600" b="1" spc="-10" dirty="0">
                <a:solidFill>
                  <a:srgbClr val="0000FF"/>
                </a:solidFill>
                <a:latin typeface="Arial"/>
                <a:cs typeface="Arial"/>
              </a:rPr>
              <a:t>the </a:t>
            </a:r>
            <a:r>
              <a:rPr sz="1600" b="1" spc="-5" dirty="0">
                <a:solidFill>
                  <a:srgbClr val="FF3300"/>
                </a:solidFill>
                <a:latin typeface="Arial"/>
                <a:cs typeface="Arial"/>
              </a:rPr>
              <a:t>ester </a:t>
            </a:r>
            <a:r>
              <a:rPr sz="1600" b="1" spc="-15" dirty="0">
                <a:solidFill>
                  <a:srgbClr val="0000FF"/>
                </a:solidFill>
                <a:latin typeface="Arial"/>
                <a:cs typeface="Arial"/>
              </a:rPr>
              <a:t>ethyl </a:t>
            </a:r>
            <a:r>
              <a:rPr sz="1600" b="1" spc="-5" dirty="0">
                <a:solidFill>
                  <a:srgbClr val="0000FF"/>
                </a:solidFill>
                <a:latin typeface="Arial"/>
                <a:cs typeface="Arial"/>
              </a:rPr>
              <a:t>ethanoate in </a:t>
            </a:r>
            <a:r>
              <a:rPr sz="1600" b="1" spc="-10" dirty="0">
                <a:solidFill>
                  <a:srgbClr val="0000FF"/>
                </a:solidFill>
                <a:latin typeface="Arial"/>
                <a:cs typeface="Arial"/>
              </a:rPr>
              <a:t>the </a:t>
            </a:r>
            <a:r>
              <a:rPr sz="1600" b="1" spc="-5" dirty="0">
                <a:solidFill>
                  <a:srgbClr val="0000FF"/>
                </a:solidFill>
                <a:latin typeface="Arial"/>
                <a:cs typeface="Arial"/>
              </a:rPr>
              <a:t>presence  of conc.</a:t>
            </a:r>
            <a:r>
              <a:rPr sz="1600" b="1" spc="25" dirty="0">
                <a:solidFill>
                  <a:srgbClr val="0000FF"/>
                </a:solidFill>
                <a:latin typeface="Arial"/>
                <a:cs typeface="Arial"/>
              </a:rPr>
              <a:t> </a:t>
            </a:r>
            <a:r>
              <a:rPr sz="1600" b="1" spc="-5" dirty="0">
                <a:solidFill>
                  <a:srgbClr val="0000FF"/>
                </a:solidFill>
                <a:latin typeface="Arial"/>
                <a:cs typeface="Arial"/>
              </a:rPr>
              <a:t>H</a:t>
            </a:r>
            <a:r>
              <a:rPr sz="1575" b="1" spc="-7" baseline="-21164" dirty="0">
                <a:solidFill>
                  <a:srgbClr val="0000FF"/>
                </a:solidFill>
                <a:latin typeface="Arial"/>
                <a:cs typeface="Arial"/>
              </a:rPr>
              <a:t>2</a:t>
            </a:r>
            <a:r>
              <a:rPr sz="1600" b="1" spc="-5" dirty="0">
                <a:solidFill>
                  <a:srgbClr val="0000FF"/>
                </a:solidFill>
                <a:latin typeface="Arial"/>
                <a:cs typeface="Arial"/>
              </a:rPr>
              <a:t>SO</a:t>
            </a:r>
            <a:r>
              <a:rPr sz="1575" b="1" spc="-7" baseline="-21164" dirty="0">
                <a:solidFill>
                  <a:srgbClr val="0000FF"/>
                </a:solidFill>
                <a:latin typeface="Arial"/>
                <a:cs typeface="Arial"/>
              </a:rPr>
              <a:t>4</a:t>
            </a:r>
            <a:r>
              <a:rPr sz="1600" b="1" spc="-5" dirty="0">
                <a:solidFill>
                  <a:srgbClr val="0000FF"/>
                </a:solidFill>
                <a:latin typeface="Arial"/>
                <a:cs typeface="Arial"/>
              </a:rPr>
              <a:t>.</a:t>
            </a:r>
            <a:endParaRPr sz="1600">
              <a:latin typeface="Arial"/>
              <a:cs typeface="Arial"/>
            </a:endParaRPr>
          </a:p>
          <a:p>
            <a:pPr marL="2716530">
              <a:lnSpc>
                <a:spcPts val="1870"/>
              </a:lnSpc>
            </a:pPr>
            <a:r>
              <a:rPr sz="1600" b="1" spc="-5" dirty="0">
                <a:solidFill>
                  <a:srgbClr val="0000FF"/>
                </a:solidFill>
                <a:latin typeface="Arial"/>
                <a:cs typeface="Arial"/>
              </a:rPr>
              <a:t>conc.H</a:t>
            </a:r>
            <a:r>
              <a:rPr sz="1575" b="1" spc="-7" baseline="-21164" dirty="0">
                <a:solidFill>
                  <a:srgbClr val="0000FF"/>
                </a:solidFill>
                <a:latin typeface="Arial"/>
                <a:cs typeface="Arial"/>
              </a:rPr>
              <a:t>2</a:t>
            </a:r>
            <a:r>
              <a:rPr sz="1600" b="1" spc="-5" dirty="0">
                <a:solidFill>
                  <a:srgbClr val="0000FF"/>
                </a:solidFill>
                <a:latin typeface="Arial"/>
                <a:cs typeface="Arial"/>
              </a:rPr>
              <a:t>SO</a:t>
            </a:r>
            <a:r>
              <a:rPr sz="1575" b="1" spc="-7" baseline="-21164" dirty="0">
                <a:solidFill>
                  <a:srgbClr val="0000FF"/>
                </a:solidFill>
                <a:latin typeface="Arial"/>
                <a:cs typeface="Arial"/>
              </a:rPr>
              <a:t>4</a:t>
            </a:r>
            <a:endParaRPr sz="1575" baseline="-21164">
              <a:latin typeface="Arial"/>
              <a:cs typeface="Arial"/>
            </a:endParaRPr>
          </a:p>
          <a:p>
            <a:pPr marL="429895">
              <a:lnSpc>
                <a:spcPct val="100000"/>
              </a:lnSpc>
              <a:spcBef>
                <a:spcPts val="10"/>
              </a:spcBef>
              <a:tabLst>
                <a:tab pos="4269105" algn="l"/>
              </a:tabLst>
            </a:pPr>
            <a:r>
              <a:rPr sz="1600" b="1" spc="-10" dirty="0">
                <a:solidFill>
                  <a:srgbClr val="0000FF"/>
                </a:solidFill>
                <a:latin typeface="Arial"/>
                <a:cs typeface="Arial"/>
              </a:rPr>
              <a:t>CH</a:t>
            </a:r>
            <a:r>
              <a:rPr sz="1575" b="1" spc="-15" baseline="-21164" dirty="0">
                <a:solidFill>
                  <a:srgbClr val="0000FF"/>
                </a:solidFill>
                <a:latin typeface="Arial"/>
                <a:cs typeface="Arial"/>
              </a:rPr>
              <a:t>3</a:t>
            </a:r>
            <a:r>
              <a:rPr sz="1600" b="1" spc="-10" dirty="0">
                <a:solidFill>
                  <a:srgbClr val="0000FF"/>
                </a:solidFill>
                <a:latin typeface="Arial"/>
                <a:cs typeface="Arial"/>
              </a:rPr>
              <a:t>COOH </a:t>
            </a:r>
            <a:r>
              <a:rPr sz="1600" b="1" spc="50" dirty="0">
                <a:solidFill>
                  <a:srgbClr val="0000FF"/>
                </a:solidFill>
                <a:latin typeface="Arial"/>
                <a:cs typeface="Arial"/>
              </a:rPr>
              <a:t> </a:t>
            </a:r>
            <a:r>
              <a:rPr sz="1600" b="1" spc="-5" dirty="0">
                <a:solidFill>
                  <a:srgbClr val="0000FF"/>
                </a:solidFill>
                <a:latin typeface="Arial"/>
                <a:cs typeface="Arial"/>
              </a:rPr>
              <a:t>+</a:t>
            </a:r>
            <a:r>
              <a:rPr sz="1600" b="1" spc="5" dirty="0">
                <a:solidFill>
                  <a:srgbClr val="0000FF"/>
                </a:solidFill>
                <a:latin typeface="Arial"/>
                <a:cs typeface="Arial"/>
              </a:rPr>
              <a:t> </a:t>
            </a:r>
            <a:r>
              <a:rPr sz="1600" b="1" spc="-5" dirty="0">
                <a:solidFill>
                  <a:srgbClr val="0000FF"/>
                </a:solidFill>
                <a:latin typeface="Arial"/>
                <a:cs typeface="Arial"/>
              </a:rPr>
              <a:t>C</a:t>
            </a:r>
            <a:r>
              <a:rPr sz="1575" b="1" spc="-7" baseline="-21164" dirty="0">
                <a:solidFill>
                  <a:srgbClr val="0000FF"/>
                </a:solidFill>
                <a:latin typeface="Arial"/>
                <a:cs typeface="Arial"/>
              </a:rPr>
              <a:t>2</a:t>
            </a:r>
            <a:r>
              <a:rPr sz="1600" b="1" spc="-5" dirty="0">
                <a:solidFill>
                  <a:srgbClr val="0000FF"/>
                </a:solidFill>
                <a:latin typeface="Arial"/>
                <a:cs typeface="Arial"/>
              </a:rPr>
              <a:t>H</a:t>
            </a:r>
            <a:r>
              <a:rPr sz="1575" b="1" spc="-7" baseline="-21164" dirty="0">
                <a:solidFill>
                  <a:srgbClr val="0000FF"/>
                </a:solidFill>
                <a:latin typeface="Arial"/>
                <a:cs typeface="Arial"/>
              </a:rPr>
              <a:t>5</a:t>
            </a:r>
            <a:r>
              <a:rPr sz="1600" b="1" spc="-5" dirty="0">
                <a:solidFill>
                  <a:srgbClr val="0000FF"/>
                </a:solidFill>
                <a:latin typeface="Arial"/>
                <a:cs typeface="Arial"/>
              </a:rPr>
              <a:t>OH	CH</a:t>
            </a:r>
            <a:r>
              <a:rPr sz="1575" b="1" spc="-7" baseline="-21164" dirty="0">
                <a:solidFill>
                  <a:srgbClr val="0000FF"/>
                </a:solidFill>
                <a:latin typeface="Arial"/>
                <a:cs typeface="Arial"/>
              </a:rPr>
              <a:t>3</a:t>
            </a:r>
            <a:r>
              <a:rPr sz="1600" b="1" spc="-5" dirty="0">
                <a:solidFill>
                  <a:srgbClr val="0000FF"/>
                </a:solidFill>
                <a:latin typeface="Arial"/>
                <a:cs typeface="Arial"/>
              </a:rPr>
              <a:t>COOC</a:t>
            </a:r>
            <a:r>
              <a:rPr sz="1575" b="1" spc="-7" baseline="-21164" dirty="0">
                <a:solidFill>
                  <a:srgbClr val="0000FF"/>
                </a:solidFill>
                <a:latin typeface="Arial"/>
                <a:cs typeface="Arial"/>
              </a:rPr>
              <a:t>2</a:t>
            </a:r>
            <a:r>
              <a:rPr sz="1600" b="1" spc="-5" dirty="0">
                <a:solidFill>
                  <a:srgbClr val="0000FF"/>
                </a:solidFill>
                <a:latin typeface="Arial"/>
                <a:cs typeface="Arial"/>
              </a:rPr>
              <a:t>H</a:t>
            </a:r>
            <a:r>
              <a:rPr sz="1575" b="1" spc="-7" baseline="-21164" dirty="0">
                <a:solidFill>
                  <a:srgbClr val="0000FF"/>
                </a:solidFill>
                <a:latin typeface="Arial"/>
                <a:cs typeface="Arial"/>
              </a:rPr>
              <a:t>5 </a:t>
            </a:r>
            <a:r>
              <a:rPr sz="1600" b="1" spc="-5" dirty="0">
                <a:solidFill>
                  <a:srgbClr val="0000FF"/>
                </a:solidFill>
                <a:latin typeface="Arial"/>
                <a:cs typeface="Arial"/>
              </a:rPr>
              <a:t>+</a:t>
            </a:r>
            <a:r>
              <a:rPr sz="1600" b="1" spc="55" dirty="0">
                <a:solidFill>
                  <a:srgbClr val="0000FF"/>
                </a:solidFill>
                <a:latin typeface="Arial"/>
                <a:cs typeface="Arial"/>
              </a:rPr>
              <a:t> </a:t>
            </a:r>
            <a:r>
              <a:rPr sz="1600" b="1" spc="-5" dirty="0">
                <a:solidFill>
                  <a:srgbClr val="0000FF"/>
                </a:solidFill>
                <a:latin typeface="Arial"/>
                <a:cs typeface="Arial"/>
              </a:rPr>
              <a:t>H</a:t>
            </a:r>
            <a:r>
              <a:rPr sz="1575" b="1" spc="-7" baseline="-21164" dirty="0">
                <a:solidFill>
                  <a:srgbClr val="0000FF"/>
                </a:solidFill>
                <a:latin typeface="Arial"/>
                <a:cs typeface="Arial"/>
              </a:rPr>
              <a:t>2</a:t>
            </a:r>
            <a:r>
              <a:rPr sz="1600" b="1" spc="-5" dirty="0">
                <a:solidFill>
                  <a:srgbClr val="0000FF"/>
                </a:solidFill>
                <a:latin typeface="Arial"/>
                <a:cs typeface="Arial"/>
              </a:rPr>
              <a:t>O</a:t>
            </a:r>
            <a:endParaRPr sz="1600">
              <a:latin typeface="Arial"/>
              <a:cs typeface="Arial"/>
            </a:endParaRPr>
          </a:p>
          <a:p>
            <a:pPr marL="429895" marR="1276350">
              <a:lnSpc>
                <a:spcPct val="100600"/>
              </a:lnSpc>
              <a:spcBef>
                <a:spcPts val="15"/>
              </a:spcBef>
            </a:pPr>
            <a:r>
              <a:rPr sz="1600" b="1" spc="-10" dirty="0">
                <a:solidFill>
                  <a:srgbClr val="0000FF"/>
                </a:solidFill>
                <a:latin typeface="Arial"/>
                <a:cs typeface="Arial"/>
              </a:rPr>
              <a:t>The </a:t>
            </a:r>
            <a:r>
              <a:rPr sz="1600" b="1" spc="-5" dirty="0">
                <a:solidFill>
                  <a:srgbClr val="0000FF"/>
                </a:solidFill>
                <a:latin typeface="Arial"/>
                <a:cs typeface="Arial"/>
              </a:rPr>
              <a:t>reaction </a:t>
            </a:r>
            <a:r>
              <a:rPr sz="1600" b="1" dirty="0">
                <a:solidFill>
                  <a:srgbClr val="0000FF"/>
                </a:solidFill>
                <a:latin typeface="Arial"/>
                <a:cs typeface="Arial"/>
              </a:rPr>
              <a:t>between </a:t>
            </a:r>
            <a:r>
              <a:rPr sz="1600" b="1" spc="-10" dirty="0">
                <a:solidFill>
                  <a:srgbClr val="0000FF"/>
                </a:solidFill>
                <a:latin typeface="Arial"/>
                <a:cs typeface="Arial"/>
              </a:rPr>
              <a:t>carboxylic </a:t>
            </a:r>
            <a:r>
              <a:rPr sz="1600" b="1" spc="-5" dirty="0">
                <a:solidFill>
                  <a:srgbClr val="0000FF"/>
                </a:solidFill>
                <a:latin typeface="Arial"/>
                <a:cs typeface="Arial"/>
              </a:rPr>
              <a:t>acid and alcohol to form an </a:t>
            </a:r>
            <a:r>
              <a:rPr sz="1600" b="1" spc="-5" dirty="0">
                <a:solidFill>
                  <a:srgbClr val="FF3300"/>
                </a:solidFill>
                <a:latin typeface="Arial"/>
                <a:cs typeface="Arial"/>
              </a:rPr>
              <a:t>ester </a:t>
            </a:r>
            <a:r>
              <a:rPr sz="1600" b="1" spc="-5" dirty="0">
                <a:solidFill>
                  <a:srgbClr val="0000FF"/>
                </a:solidFill>
                <a:latin typeface="Arial"/>
                <a:cs typeface="Arial"/>
              </a:rPr>
              <a:t>is called  </a:t>
            </a:r>
            <a:r>
              <a:rPr sz="1600" b="1" spc="-5" dirty="0">
                <a:solidFill>
                  <a:srgbClr val="FF3300"/>
                </a:solidFill>
                <a:latin typeface="Arial"/>
                <a:cs typeface="Arial"/>
              </a:rPr>
              <a:t>esterification.</a:t>
            </a:r>
            <a:endParaRPr sz="1600">
              <a:latin typeface="Arial"/>
              <a:cs typeface="Arial"/>
            </a:endParaRPr>
          </a:p>
          <a:p>
            <a:pPr marL="439420" indent="-238125">
              <a:lnSpc>
                <a:spcPct val="100000"/>
              </a:lnSpc>
              <a:spcBef>
                <a:spcPts val="10"/>
              </a:spcBef>
              <a:buClr>
                <a:srgbClr val="0000FF"/>
              </a:buClr>
              <a:buAutoNum type="romanLcParenR" startAt="5"/>
              <a:tabLst>
                <a:tab pos="439420" algn="l"/>
              </a:tabLst>
            </a:pPr>
            <a:r>
              <a:rPr sz="1600" b="1" u="heavy" spc="-5" dirty="0">
                <a:solidFill>
                  <a:srgbClr val="FF3300"/>
                </a:solidFill>
                <a:uFill>
                  <a:solidFill>
                    <a:srgbClr val="FF3300"/>
                  </a:solidFill>
                </a:uFill>
                <a:latin typeface="Arial"/>
                <a:cs typeface="Arial"/>
              </a:rPr>
              <a:t>Saponification</a:t>
            </a:r>
            <a:r>
              <a:rPr sz="1600" b="1" spc="45" dirty="0">
                <a:solidFill>
                  <a:srgbClr val="FF3300"/>
                </a:solidFill>
                <a:latin typeface="Arial"/>
                <a:cs typeface="Arial"/>
              </a:rPr>
              <a:t> </a:t>
            </a:r>
            <a:r>
              <a:rPr sz="1600" b="1" spc="-5" dirty="0">
                <a:solidFill>
                  <a:srgbClr val="FF3300"/>
                </a:solidFill>
                <a:latin typeface="Arial"/>
                <a:cs typeface="Arial"/>
              </a:rPr>
              <a:t>:-</a:t>
            </a:r>
            <a:endParaRPr sz="1600">
              <a:latin typeface="Arial"/>
              <a:cs typeface="Arial"/>
            </a:endParaRPr>
          </a:p>
          <a:p>
            <a:pPr marL="429895" marR="1139825">
              <a:lnSpc>
                <a:spcPct val="100699"/>
              </a:lnSpc>
              <a:spcBef>
                <a:spcPts val="10"/>
              </a:spcBef>
            </a:pPr>
            <a:r>
              <a:rPr sz="1600" b="1" spc="-5" dirty="0">
                <a:solidFill>
                  <a:srgbClr val="0000FF"/>
                </a:solidFill>
                <a:latin typeface="Arial"/>
                <a:cs typeface="Arial"/>
              </a:rPr>
              <a:t>When an ester reacts </a:t>
            </a:r>
            <a:r>
              <a:rPr sz="1600" b="1" spc="5" dirty="0">
                <a:solidFill>
                  <a:srgbClr val="0000FF"/>
                </a:solidFill>
                <a:latin typeface="Arial"/>
                <a:cs typeface="Arial"/>
              </a:rPr>
              <a:t>with </a:t>
            </a:r>
            <a:r>
              <a:rPr sz="1600" b="1" spc="-5" dirty="0">
                <a:solidFill>
                  <a:srgbClr val="0000FF"/>
                </a:solidFill>
                <a:latin typeface="Arial"/>
                <a:cs typeface="Arial"/>
              </a:rPr>
              <a:t>sodium </a:t>
            </a:r>
            <a:r>
              <a:rPr sz="1600" b="1" spc="-10" dirty="0">
                <a:solidFill>
                  <a:srgbClr val="0000FF"/>
                </a:solidFill>
                <a:latin typeface="Arial"/>
                <a:cs typeface="Arial"/>
              </a:rPr>
              <a:t>hydroxide </a:t>
            </a:r>
            <a:r>
              <a:rPr sz="1600" b="1" spc="-5" dirty="0">
                <a:solidFill>
                  <a:srgbClr val="0000FF"/>
                </a:solidFill>
                <a:latin typeface="Arial"/>
                <a:cs typeface="Arial"/>
              </a:rPr>
              <a:t>solution, </a:t>
            </a:r>
            <a:r>
              <a:rPr sz="1600" b="1" spc="-10" dirty="0">
                <a:solidFill>
                  <a:srgbClr val="0000FF"/>
                </a:solidFill>
                <a:latin typeface="Arial"/>
                <a:cs typeface="Arial"/>
              </a:rPr>
              <a:t>the </a:t>
            </a:r>
            <a:r>
              <a:rPr sz="1600" b="1" spc="-5" dirty="0">
                <a:solidFill>
                  <a:srgbClr val="FF3300"/>
                </a:solidFill>
                <a:latin typeface="Arial"/>
                <a:cs typeface="Arial"/>
              </a:rPr>
              <a:t>sodium salt of </a:t>
            </a:r>
            <a:r>
              <a:rPr sz="1600" b="1" spc="-10" dirty="0">
                <a:solidFill>
                  <a:srgbClr val="FF3300"/>
                </a:solidFill>
                <a:latin typeface="Arial"/>
                <a:cs typeface="Arial"/>
              </a:rPr>
              <a:t>the  carboxylic </a:t>
            </a:r>
            <a:r>
              <a:rPr sz="1600" b="1" spc="-5" dirty="0">
                <a:solidFill>
                  <a:srgbClr val="FF3300"/>
                </a:solidFill>
                <a:latin typeface="Arial"/>
                <a:cs typeface="Arial"/>
              </a:rPr>
              <a:t>acid </a:t>
            </a:r>
            <a:r>
              <a:rPr sz="1600" b="1" spc="-5" dirty="0">
                <a:solidFill>
                  <a:srgbClr val="0000FF"/>
                </a:solidFill>
                <a:latin typeface="Arial"/>
                <a:cs typeface="Arial"/>
              </a:rPr>
              <a:t>and the parent alcohol are formed. This reaction is called  </a:t>
            </a:r>
            <a:r>
              <a:rPr sz="1600" b="1" spc="-5" dirty="0">
                <a:solidFill>
                  <a:srgbClr val="FF3300"/>
                </a:solidFill>
                <a:latin typeface="Arial"/>
                <a:cs typeface="Arial"/>
              </a:rPr>
              <a:t>saponification.</a:t>
            </a:r>
            <a:endParaRPr sz="1600">
              <a:latin typeface="Arial"/>
              <a:cs typeface="Arial"/>
            </a:endParaRPr>
          </a:p>
          <a:p>
            <a:pPr marL="429895">
              <a:lnSpc>
                <a:spcPct val="100000"/>
              </a:lnSpc>
              <a:spcBef>
                <a:spcPts val="25"/>
              </a:spcBef>
            </a:pPr>
            <a:r>
              <a:rPr sz="1600" b="1" spc="-5" dirty="0">
                <a:solidFill>
                  <a:srgbClr val="0000FF"/>
                </a:solidFill>
                <a:latin typeface="Arial"/>
                <a:cs typeface="Arial"/>
              </a:rPr>
              <a:t>Eg </a:t>
            </a:r>
            <a:r>
              <a:rPr sz="1600" b="1" spc="-10" dirty="0">
                <a:solidFill>
                  <a:srgbClr val="0000FF"/>
                </a:solidFill>
                <a:latin typeface="Arial"/>
                <a:cs typeface="Arial"/>
              </a:rPr>
              <a:t>:-Ethyl </a:t>
            </a:r>
            <a:r>
              <a:rPr sz="1600" b="1" spc="-5" dirty="0">
                <a:solidFill>
                  <a:srgbClr val="0000FF"/>
                </a:solidFill>
                <a:latin typeface="Arial"/>
                <a:cs typeface="Arial"/>
              </a:rPr>
              <a:t>ethanoate reacts </a:t>
            </a:r>
            <a:r>
              <a:rPr sz="1600" b="1" spc="5" dirty="0">
                <a:solidFill>
                  <a:srgbClr val="0000FF"/>
                </a:solidFill>
                <a:latin typeface="Arial"/>
                <a:cs typeface="Arial"/>
              </a:rPr>
              <a:t>with </a:t>
            </a:r>
            <a:r>
              <a:rPr sz="1600" b="1" spc="-5" dirty="0">
                <a:solidFill>
                  <a:srgbClr val="0000FF"/>
                </a:solidFill>
                <a:latin typeface="Arial"/>
                <a:cs typeface="Arial"/>
              </a:rPr>
              <a:t>sodium </a:t>
            </a:r>
            <a:r>
              <a:rPr sz="1600" b="1" spc="-10" dirty="0">
                <a:solidFill>
                  <a:srgbClr val="0000FF"/>
                </a:solidFill>
                <a:latin typeface="Arial"/>
                <a:cs typeface="Arial"/>
              </a:rPr>
              <a:t>hydroxide </a:t>
            </a:r>
            <a:r>
              <a:rPr sz="1600" b="1" spc="-5" dirty="0">
                <a:solidFill>
                  <a:srgbClr val="0000FF"/>
                </a:solidFill>
                <a:latin typeface="Arial"/>
                <a:cs typeface="Arial"/>
              </a:rPr>
              <a:t>to form sodium acetate and</a:t>
            </a:r>
            <a:r>
              <a:rPr sz="1600" b="1" spc="320" dirty="0">
                <a:solidFill>
                  <a:srgbClr val="0000FF"/>
                </a:solidFill>
                <a:latin typeface="Arial"/>
                <a:cs typeface="Arial"/>
              </a:rPr>
              <a:t> </a:t>
            </a:r>
            <a:r>
              <a:rPr sz="1600" b="1" spc="-5" dirty="0">
                <a:solidFill>
                  <a:srgbClr val="0000FF"/>
                </a:solidFill>
                <a:latin typeface="Arial"/>
                <a:cs typeface="Arial"/>
              </a:rPr>
              <a:t>ethanol</a:t>
            </a:r>
            <a:r>
              <a:rPr sz="1600" b="1" spc="-5" dirty="0">
                <a:solidFill>
                  <a:srgbClr val="FF3300"/>
                </a:solidFill>
                <a:latin typeface="Arial"/>
                <a:cs typeface="Arial"/>
              </a:rPr>
              <a:t>.</a:t>
            </a:r>
            <a:endParaRPr sz="1600">
              <a:latin typeface="Arial"/>
              <a:cs typeface="Arial"/>
            </a:endParaRPr>
          </a:p>
          <a:p>
            <a:pPr marL="429895">
              <a:lnSpc>
                <a:spcPct val="100000"/>
              </a:lnSpc>
              <a:spcBef>
                <a:spcPts val="15"/>
              </a:spcBef>
              <a:tabLst>
                <a:tab pos="4191635" algn="l"/>
              </a:tabLst>
            </a:pPr>
            <a:r>
              <a:rPr sz="1600" b="1" spc="-5" dirty="0">
                <a:solidFill>
                  <a:srgbClr val="0000FF"/>
                </a:solidFill>
                <a:latin typeface="Arial"/>
                <a:cs typeface="Arial"/>
              </a:rPr>
              <a:t>CH</a:t>
            </a:r>
            <a:r>
              <a:rPr sz="1575" b="1" spc="-7" baseline="-21164" dirty="0">
                <a:solidFill>
                  <a:srgbClr val="0000FF"/>
                </a:solidFill>
                <a:latin typeface="Arial"/>
                <a:cs typeface="Arial"/>
              </a:rPr>
              <a:t>3</a:t>
            </a:r>
            <a:r>
              <a:rPr sz="1600" b="1" spc="-5" dirty="0">
                <a:solidFill>
                  <a:srgbClr val="0000FF"/>
                </a:solidFill>
                <a:latin typeface="Arial"/>
                <a:cs typeface="Arial"/>
              </a:rPr>
              <a:t>COOC</a:t>
            </a:r>
            <a:r>
              <a:rPr sz="1575" b="1" spc="-7" baseline="-21164" dirty="0">
                <a:solidFill>
                  <a:srgbClr val="0000FF"/>
                </a:solidFill>
                <a:latin typeface="Arial"/>
                <a:cs typeface="Arial"/>
              </a:rPr>
              <a:t>2</a:t>
            </a:r>
            <a:r>
              <a:rPr sz="1600" b="1" spc="-5" dirty="0">
                <a:solidFill>
                  <a:srgbClr val="0000FF"/>
                </a:solidFill>
                <a:latin typeface="Arial"/>
                <a:cs typeface="Arial"/>
              </a:rPr>
              <a:t>H</a:t>
            </a:r>
            <a:r>
              <a:rPr sz="1575" b="1" spc="-7" baseline="-21164" dirty="0">
                <a:solidFill>
                  <a:srgbClr val="0000FF"/>
                </a:solidFill>
                <a:latin typeface="Arial"/>
                <a:cs typeface="Arial"/>
              </a:rPr>
              <a:t>5 </a:t>
            </a:r>
            <a:r>
              <a:rPr sz="1575" b="1" spc="270" baseline="-21164" dirty="0">
                <a:solidFill>
                  <a:srgbClr val="0000FF"/>
                </a:solidFill>
                <a:latin typeface="Arial"/>
                <a:cs typeface="Arial"/>
              </a:rPr>
              <a:t> </a:t>
            </a:r>
            <a:r>
              <a:rPr sz="1600" b="1" spc="-5" dirty="0">
                <a:solidFill>
                  <a:srgbClr val="0000FF"/>
                </a:solidFill>
                <a:latin typeface="Arial"/>
                <a:cs typeface="Arial"/>
              </a:rPr>
              <a:t>+ </a:t>
            </a:r>
            <a:r>
              <a:rPr sz="1600" b="1" spc="20" dirty="0">
                <a:solidFill>
                  <a:srgbClr val="0000FF"/>
                </a:solidFill>
                <a:latin typeface="Arial"/>
                <a:cs typeface="Arial"/>
              </a:rPr>
              <a:t> </a:t>
            </a:r>
            <a:r>
              <a:rPr sz="1600" b="1" spc="-5" dirty="0">
                <a:solidFill>
                  <a:srgbClr val="0000FF"/>
                </a:solidFill>
                <a:latin typeface="Arial"/>
                <a:cs typeface="Arial"/>
              </a:rPr>
              <a:t>NaOH	CH</a:t>
            </a:r>
            <a:r>
              <a:rPr sz="1575" b="1" spc="-7" baseline="-21164" dirty="0">
                <a:solidFill>
                  <a:srgbClr val="0000FF"/>
                </a:solidFill>
                <a:latin typeface="Arial"/>
                <a:cs typeface="Arial"/>
              </a:rPr>
              <a:t>3</a:t>
            </a:r>
            <a:r>
              <a:rPr sz="1600" b="1" spc="-5" dirty="0">
                <a:solidFill>
                  <a:srgbClr val="0000FF"/>
                </a:solidFill>
                <a:latin typeface="Arial"/>
                <a:cs typeface="Arial"/>
              </a:rPr>
              <a:t>COONa +</a:t>
            </a:r>
            <a:r>
              <a:rPr sz="1600" b="1" spc="50" dirty="0">
                <a:solidFill>
                  <a:srgbClr val="0000FF"/>
                </a:solidFill>
                <a:latin typeface="Arial"/>
                <a:cs typeface="Arial"/>
              </a:rPr>
              <a:t> </a:t>
            </a:r>
            <a:r>
              <a:rPr sz="1600" b="1" spc="-10" dirty="0">
                <a:solidFill>
                  <a:srgbClr val="0000FF"/>
                </a:solidFill>
                <a:latin typeface="Arial"/>
                <a:cs typeface="Arial"/>
              </a:rPr>
              <a:t>C</a:t>
            </a:r>
            <a:r>
              <a:rPr sz="1575" b="1" spc="-15" baseline="-21164" dirty="0">
                <a:solidFill>
                  <a:srgbClr val="0000FF"/>
                </a:solidFill>
                <a:latin typeface="Arial"/>
                <a:cs typeface="Arial"/>
              </a:rPr>
              <a:t>2</a:t>
            </a:r>
            <a:r>
              <a:rPr sz="1600" b="1" spc="-10" dirty="0">
                <a:solidFill>
                  <a:srgbClr val="0000FF"/>
                </a:solidFill>
                <a:latin typeface="Arial"/>
                <a:cs typeface="Arial"/>
              </a:rPr>
              <a:t>H</a:t>
            </a:r>
            <a:r>
              <a:rPr sz="1575" b="1" spc="-15" baseline="-21164" dirty="0">
                <a:solidFill>
                  <a:srgbClr val="0000FF"/>
                </a:solidFill>
                <a:latin typeface="Arial"/>
                <a:cs typeface="Arial"/>
              </a:rPr>
              <a:t>5</a:t>
            </a:r>
            <a:r>
              <a:rPr sz="1600" b="1" spc="-10" dirty="0">
                <a:solidFill>
                  <a:srgbClr val="0000FF"/>
                </a:solidFill>
                <a:latin typeface="Arial"/>
                <a:cs typeface="Arial"/>
              </a:rPr>
              <a:t>OH</a:t>
            </a:r>
            <a:endParaRPr sz="1600">
              <a:latin typeface="Arial"/>
              <a:cs typeface="Arial"/>
            </a:endParaRPr>
          </a:p>
          <a:p>
            <a:pPr marL="438784" indent="-295910">
              <a:lnSpc>
                <a:spcPct val="100000"/>
              </a:lnSpc>
              <a:spcBef>
                <a:spcPts val="10"/>
              </a:spcBef>
              <a:buAutoNum type="romanLcParenR" startAt="6"/>
              <a:tabLst>
                <a:tab pos="439420" algn="l"/>
              </a:tabLst>
            </a:pPr>
            <a:r>
              <a:rPr sz="1600" b="1" spc="-5" dirty="0">
                <a:solidFill>
                  <a:srgbClr val="0000FF"/>
                </a:solidFill>
                <a:latin typeface="Arial"/>
                <a:cs typeface="Arial"/>
              </a:rPr>
              <a:t>Ethanoic acid reacts </a:t>
            </a:r>
            <a:r>
              <a:rPr sz="1600" b="1" spc="5" dirty="0">
                <a:solidFill>
                  <a:srgbClr val="0000FF"/>
                </a:solidFill>
                <a:latin typeface="Arial"/>
                <a:cs typeface="Arial"/>
              </a:rPr>
              <a:t>with </a:t>
            </a:r>
            <a:r>
              <a:rPr sz="1600" b="1" spc="-5" dirty="0">
                <a:solidFill>
                  <a:srgbClr val="0000FF"/>
                </a:solidFill>
                <a:latin typeface="Arial"/>
                <a:cs typeface="Arial"/>
              </a:rPr>
              <a:t>bases to form salt and</a:t>
            </a:r>
            <a:r>
              <a:rPr sz="1600" b="1" spc="90" dirty="0">
                <a:solidFill>
                  <a:srgbClr val="0000FF"/>
                </a:solidFill>
                <a:latin typeface="Arial"/>
                <a:cs typeface="Arial"/>
              </a:rPr>
              <a:t> </a:t>
            </a:r>
            <a:r>
              <a:rPr sz="1600" b="1" spc="-10" dirty="0">
                <a:solidFill>
                  <a:srgbClr val="0000FF"/>
                </a:solidFill>
                <a:latin typeface="Arial"/>
                <a:cs typeface="Arial"/>
              </a:rPr>
              <a:t>water.</a:t>
            </a:r>
            <a:endParaRPr sz="1600">
              <a:latin typeface="Arial"/>
              <a:cs typeface="Arial"/>
            </a:endParaRPr>
          </a:p>
          <a:p>
            <a:pPr marL="429895">
              <a:lnSpc>
                <a:spcPct val="100000"/>
              </a:lnSpc>
              <a:spcBef>
                <a:spcPts val="25"/>
              </a:spcBef>
              <a:tabLst>
                <a:tab pos="4029075" algn="l"/>
                <a:tab pos="5575935" algn="l"/>
              </a:tabLst>
            </a:pPr>
            <a:r>
              <a:rPr sz="1600" b="1" spc="-10" dirty="0">
                <a:solidFill>
                  <a:srgbClr val="0000FF"/>
                </a:solidFill>
                <a:latin typeface="Arial"/>
                <a:cs typeface="Arial"/>
              </a:rPr>
              <a:t>CH</a:t>
            </a:r>
            <a:r>
              <a:rPr sz="1575" b="1" spc="-15" baseline="-21164" dirty="0">
                <a:solidFill>
                  <a:srgbClr val="0000FF"/>
                </a:solidFill>
                <a:latin typeface="Arial"/>
                <a:cs typeface="Arial"/>
              </a:rPr>
              <a:t>3</a:t>
            </a:r>
            <a:r>
              <a:rPr sz="1600" b="1" spc="-10" dirty="0">
                <a:solidFill>
                  <a:srgbClr val="0000FF"/>
                </a:solidFill>
                <a:latin typeface="Arial"/>
                <a:cs typeface="Arial"/>
              </a:rPr>
              <a:t>COOH </a:t>
            </a:r>
            <a:r>
              <a:rPr sz="1600" b="1" spc="45" dirty="0">
                <a:solidFill>
                  <a:srgbClr val="0000FF"/>
                </a:solidFill>
                <a:latin typeface="Arial"/>
                <a:cs typeface="Arial"/>
              </a:rPr>
              <a:t> </a:t>
            </a:r>
            <a:r>
              <a:rPr sz="1600" b="1" spc="-5" dirty="0">
                <a:solidFill>
                  <a:srgbClr val="0000FF"/>
                </a:solidFill>
                <a:latin typeface="Arial"/>
                <a:cs typeface="Arial"/>
              </a:rPr>
              <a:t>+ </a:t>
            </a:r>
            <a:r>
              <a:rPr sz="1600" b="1" spc="25" dirty="0">
                <a:solidFill>
                  <a:srgbClr val="0000FF"/>
                </a:solidFill>
                <a:latin typeface="Arial"/>
                <a:cs typeface="Arial"/>
              </a:rPr>
              <a:t> </a:t>
            </a:r>
            <a:r>
              <a:rPr sz="1600" b="1" spc="-5" dirty="0">
                <a:solidFill>
                  <a:srgbClr val="0000FF"/>
                </a:solidFill>
                <a:latin typeface="Arial"/>
                <a:cs typeface="Arial"/>
              </a:rPr>
              <a:t>NaOH	CH</a:t>
            </a:r>
            <a:r>
              <a:rPr sz="1575" b="1" spc="-7" baseline="-21164" dirty="0">
                <a:solidFill>
                  <a:srgbClr val="0000FF"/>
                </a:solidFill>
                <a:latin typeface="Arial"/>
                <a:cs typeface="Arial"/>
              </a:rPr>
              <a:t>3</a:t>
            </a:r>
            <a:r>
              <a:rPr sz="1600" b="1" spc="-5" dirty="0">
                <a:solidFill>
                  <a:srgbClr val="0000FF"/>
                </a:solidFill>
                <a:latin typeface="Arial"/>
                <a:cs typeface="Arial"/>
              </a:rPr>
              <a:t>COONa </a:t>
            </a:r>
            <a:r>
              <a:rPr sz="1600" b="1" spc="40" dirty="0">
                <a:solidFill>
                  <a:srgbClr val="0000FF"/>
                </a:solidFill>
                <a:latin typeface="Arial"/>
                <a:cs typeface="Arial"/>
              </a:rPr>
              <a:t> </a:t>
            </a:r>
            <a:r>
              <a:rPr sz="1600" b="1" spc="-5" dirty="0">
                <a:solidFill>
                  <a:srgbClr val="0000FF"/>
                </a:solidFill>
                <a:latin typeface="Arial"/>
                <a:cs typeface="Arial"/>
              </a:rPr>
              <a:t>+	H</a:t>
            </a:r>
            <a:r>
              <a:rPr sz="1575" b="1" spc="-7" baseline="-21164" dirty="0">
                <a:solidFill>
                  <a:srgbClr val="0000FF"/>
                </a:solidFill>
                <a:latin typeface="Arial"/>
                <a:cs typeface="Arial"/>
              </a:rPr>
              <a:t>2</a:t>
            </a:r>
            <a:r>
              <a:rPr sz="1600" b="1" spc="-5" dirty="0">
                <a:solidFill>
                  <a:srgbClr val="0000FF"/>
                </a:solidFill>
                <a:latin typeface="Arial"/>
                <a:cs typeface="Arial"/>
              </a:rPr>
              <a:t>O</a:t>
            </a:r>
            <a:endParaRPr sz="1600">
              <a:latin typeface="Arial"/>
              <a:cs typeface="Arial"/>
            </a:endParaRPr>
          </a:p>
          <a:p>
            <a:pPr marL="438784" indent="-350520">
              <a:lnSpc>
                <a:spcPct val="100000"/>
              </a:lnSpc>
              <a:spcBef>
                <a:spcPts val="15"/>
              </a:spcBef>
              <a:buAutoNum type="romanLcParenR" startAt="7"/>
              <a:tabLst>
                <a:tab pos="439420" algn="l"/>
              </a:tabLst>
            </a:pPr>
            <a:r>
              <a:rPr sz="1600" b="1" spc="-5" dirty="0">
                <a:solidFill>
                  <a:srgbClr val="0000FF"/>
                </a:solidFill>
                <a:latin typeface="Arial"/>
                <a:cs typeface="Arial"/>
              </a:rPr>
              <a:t>Ethanoic acid reacts </a:t>
            </a:r>
            <a:r>
              <a:rPr sz="1600" b="1" spc="5" dirty="0">
                <a:solidFill>
                  <a:srgbClr val="0000FF"/>
                </a:solidFill>
                <a:latin typeface="Arial"/>
                <a:cs typeface="Arial"/>
              </a:rPr>
              <a:t>with </a:t>
            </a:r>
            <a:r>
              <a:rPr sz="1600" b="1" spc="-5" dirty="0">
                <a:solidFill>
                  <a:srgbClr val="0000FF"/>
                </a:solidFill>
                <a:latin typeface="Arial"/>
                <a:cs typeface="Arial"/>
              </a:rPr>
              <a:t>carbonates and </a:t>
            </a:r>
            <a:r>
              <a:rPr sz="1600" b="1" spc="-10" dirty="0">
                <a:solidFill>
                  <a:srgbClr val="0000FF"/>
                </a:solidFill>
                <a:latin typeface="Arial"/>
                <a:cs typeface="Arial"/>
              </a:rPr>
              <a:t>hydrogen </a:t>
            </a:r>
            <a:r>
              <a:rPr sz="1600" b="1" spc="-5" dirty="0">
                <a:solidFill>
                  <a:srgbClr val="0000FF"/>
                </a:solidFill>
                <a:latin typeface="Arial"/>
                <a:cs typeface="Arial"/>
              </a:rPr>
              <a:t>carbonates to form salt,</a:t>
            </a:r>
            <a:r>
              <a:rPr sz="1600" b="1" spc="215" dirty="0">
                <a:solidFill>
                  <a:srgbClr val="0000FF"/>
                </a:solidFill>
                <a:latin typeface="Arial"/>
                <a:cs typeface="Arial"/>
              </a:rPr>
              <a:t> </a:t>
            </a:r>
            <a:r>
              <a:rPr sz="1600" b="1" spc="5" dirty="0">
                <a:solidFill>
                  <a:srgbClr val="0000FF"/>
                </a:solidFill>
                <a:latin typeface="Arial"/>
                <a:cs typeface="Arial"/>
              </a:rPr>
              <a:t>water</a:t>
            </a:r>
            <a:endParaRPr sz="1600">
              <a:latin typeface="Arial"/>
              <a:cs typeface="Arial"/>
            </a:endParaRPr>
          </a:p>
          <a:p>
            <a:pPr marL="429895">
              <a:lnSpc>
                <a:spcPct val="100000"/>
              </a:lnSpc>
              <a:spcBef>
                <a:spcPts val="10"/>
              </a:spcBef>
            </a:pPr>
            <a:r>
              <a:rPr sz="1600" b="1" spc="-5" dirty="0">
                <a:solidFill>
                  <a:srgbClr val="0000FF"/>
                </a:solidFill>
                <a:latin typeface="Arial"/>
                <a:cs typeface="Arial"/>
              </a:rPr>
              <a:t>and carbon</a:t>
            </a:r>
            <a:r>
              <a:rPr sz="1600" b="1" spc="5" dirty="0">
                <a:solidFill>
                  <a:srgbClr val="0000FF"/>
                </a:solidFill>
                <a:latin typeface="Arial"/>
                <a:cs typeface="Arial"/>
              </a:rPr>
              <a:t> </a:t>
            </a:r>
            <a:r>
              <a:rPr sz="1600" b="1" spc="-5" dirty="0">
                <a:solidFill>
                  <a:srgbClr val="0000FF"/>
                </a:solidFill>
                <a:latin typeface="Arial"/>
                <a:cs typeface="Arial"/>
              </a:rPr>
              <a:t>dioxide.</a:t>
            </a:r>
            <a:endParaRPr sz="1600">
              <a:latin typeface="Arial"/>
              <a:cs typeface="Arial"/>
            </a:endParaRPr>
          </a:p>
        </p:txBody>
      </p:sp>
      <p:sp>
        <p:nvSpPr>
          <p:cNvPr id="5" name="object 5"/>
          <p:cNvSpPr txBox="1"/>
          <p:nvPr/>
        </p:nvSpPr>
        <p:spPr>
          <a:xfrm>
            <a:off x="470916" y="5851347"/>
            <a:ext cx="2226310" cy="514350"/>
          </a:xfrm>
          <a:prstGeom prst="rect">
            <a:avLst/>
          </a:prstGeom>
        </p:spPr>
        <p:txBody>
          <a:bodyPr vert="horz" wrap="square" lIns="0" tIns="10795" rIns="0" bIns="0" rtlCol="0">
            <a:spAutoFit/>
          </a:bodyPr>
          <a:lstStyle/>
          <a:p>
            <a:pPr marL="38100" marR="30480">
              <a:lnSpc>
                <a:spcPct val="100600"/>
              </a:lnSpc>
              <a:spcBef>
                <a:spcPts val="85"/>
              </a:spcBef>
            </a:pPr>
            <a:r>
              <a:rPr sz="1600" b="1" spc="-10" dirty="0">
                <a:solidFill>
                  <a:srgbClr val="0000FF"/>
                </a:solidFill>
                <a:latin typeface="Arial"/>
                <a:cs typeface="Arial"/>
              </a:rPr>
              <a:t>2CH</a:t>
            </a:r>
            <a:r>
              <a:rPr sz="1575" b="1" spc="-15" baseline="-21164" dirty="0">
                <a:solidFill>
                  <a:srgbClr val="0000FF"/>
                </a:solidFill>
                <a:latin typeface="Arial"/>
                <a:cs typeface="Arial"/>
              </a:rPr>
              <a:t>3</a:t>
            </a:r>
            <a:r>
              <a:rPr sz="1600" b="1" spc="-10" dirty="0">
                <a:solidFill>
                  <a:srgbClr val="0000FF"/>
                </a:solidFill>
                <a:latin typeface="Arial"/>
                <a:cs typeface="Arial"/>
              </a:rPr>
              <a:t>COOH </a:t>
            </a:r>
            <a:r>
              <a:rPr sz="1600" b="1" spc="-5" dirty="0">
                <a:solidFill>
                  <a:srgbClr val="0000FF"/>
                </a:solidFill>
                <a:latin typeface="Arial"/>
                <a:cs typeface="Arial"/>
              </a:rPr>
              <a:t>+ Na</a:t>
            </a:r>
            <a:r>
              <a:rPr sz="1575" b="1" spc="-7" baseline="-21164" dirty="0">
                <a:solidFill>
                  <a:srgbClr val="0000FF"/>
                </a:solidFill>
                <a:latin typeface="Arial"/>
                <a:cs typeface="Arial"/>
              </a:rPr>
              <a:t>2</a:t>
            </a:r>
            <a:r>
              <a:rPr sz="1600" b="1" spc="-5" dirty="0">
                <a:solidFill>
                  <a:srgbClr val="0000FF"/>
                </a:solidFill>
                <a:latin typeface="Arial"/>
                <a:cs typeface="Arial"/>
              </a:rPr>
              <a:t>CO</a:t>
            </a:r>
            <a:r>
              <a:rPr sz="1575" b="1" spc="-7" baseline="-21164" dirty="0">
                <a:solidFill>
                  <a:srgbClr val="0000FF"/>
                </a:solidFill>
                <a:latin typeface="Arial"/>
                <a:cs typeface="Arial"/>
              </a:rPr>
              <a:t>3  </a:t>
            </a:r>
            <a:r>
              <a:rPr sz="1600" b="1" spc="-10" dirty="0">
                <a:solidFill>
                  <a:srgbClr val="0000FF"/>
                </a:solidFill>
                <a:latin typeface="Arial"/>
                <a:cs typeface="Arial"/>
              </a:rPr>
              <a:t>CH</a:t>
            </a:r>
            <a:r>
              <a:rPr sz="1575" b="1" spc="-15" baseline="-21164" dirty="0">
                <a:solidFill>
                  <a:srgbClr val="0000FF"/>
                </a:solidFill>
                <a:latin typeface="Arial"/>
                <a:cs typeface="Arial"/>
              </a:rPr>
              <a:t>3</a:t>
            </a:r>
            <a:r>
              <a:rPr sz="1600" b="1" spc="-10" dirty="0">
                <a:solidFill>
                  <a:srgbClr val="0000FF"/>
                </a:solidFill>
                <a:latin typeface="Arial"/>
                <a:cs typeface="Arial"/>
              </a:rPr>
              <a:t>COOH </a:t>
            </a:r>
            <a:r>
              <a:rPr sz="1600" b="1" spc="-5" dirty="0">
                <a:solidFill>
                  <a:srgbClr val="0000FF"/>
                </a:solidFill>
                <a:latin typeface="Arial"/>
                <a:cs typeface="Arial"/>
              </a:rPr>
              <a:t>+</a:t>
            </a:r>
            <a:r>
              <a:rPr sz="1600" b="1" spc="20" dirty="0">
                <a:solidFill>
                  <a:srgbClr val="0000FF"/>
                </a:solidFill>
                <a:latin typeface="Arial"/>
                <a:cs typeface="Arial"/>
              </a:rPr>
              <a:t> </a:t>
            </a:r>
            <a:r>
              <a:rPr sz="1600" b="1" spc="-5" dirty="0">
                <a:solidFill>
                  <a:srgbClr val="0000FF"/>
                </a:solidFill>
                <a:latin typeface="Arial"/>
                <a:cs typeface="Arial"/>
              </a:rPr>
              <a:t>NaHCO</a:t>
            </a:r>
            <a:r>
              <a:rPr sz="1575" b="1" spc="-7" baseline="-21164" dirty="0">
                <a:solidFill>
                  <a:srgbClr val="0000FF"/>
                </a:solidFill>
                <a:latin typeface="Arial"/>
                <a:cs typeface="Arial"/>
              </a:rPr>
              <a:t>3</a:t>
            </a:r>
            <a:endParaRPr sz="1575" baseline="-21164">
              <a:latin typeface="Arial"/>
              <a:cs typeface="Arial"/>
            </a:endParaRPr>
          </a:p>
        </p:txBody>
      </p:sp>
      <p:sp>
        <p:nvSpPr>
          <p:cNvPr id="6" name="object 6"/>
          <p:cNvSpPr txBox="1"/>
          <p:nvPr/>
        </p:nvSpPr>
        <p:spPr>
          <a:xfrm>
            <a:off x="4278503" y="5851347"/>
            <a:ext cx="2732405" cy="514350"/>
          </a:xfrm>
          <a:prstGeom prst="rect">
            <a:avLst/>
          </a:prstGeom>
        </p:spPr>
        <p:txBody>
          <a:bodyPr vert="horz" wrap="square" lIns="0" tIns="10795" rIns="0" bIns="0" rtlCol="0">
            <a:spAutoFit/>
          </a:bodyPr>
          <a:lstStyle/>
          <a:p>
            <a:pPr marL="111125" marR="30480" indent="-73660">
              <a:lnSpc>
                <a:spcPct val="100600"/>
              </a:lnSpc>
              <a:spcBef>
                <a:spcPts val="85"/>
              </a:spcBef>
            </a:pPr>
            <a:r>
              <a:rPr sz="1600" b="1" spc="-10" dirty="0">
                <a:solidFill>
                  <a:srgbClr val="0000FF"/>
                </a:solidFill>
                <a:latin typeface="Arial"/>
                <a:cs typeface="Arial"/>
              </a:rPr>
              <a:t>2CH</a:t>
            </a:r>
            <a:r>
              <a:rPr sz="1575" b="1" spc="-15" baseline="-21164" dirty="0">
                <a:solidFill>
                  <a:srgbClr val="0000FF"/>
                </a:solidFill>
                <a:latin typeface="Arial"/>
                <a:cs typeface="Arial"/>
              </a:rPr>
              <a:t>3</a:t>
            </a:r>
            <a:r>
              <a:rPr sz="1600" b="1" spc="-10" dirty="0">
                <a:solidFill>
                  <a:srgbClr val="0000FF"/>
                </a:solidFill>
                <a:latin typeface="Arial"/>
                <a:cs typeface="Arial"/>
              </a:rPr>
              <a:t>COONa </a:t>
            </a:r>
            <a:r>
              <a:rPr sz="1600" b="1" spc="-5" dirty="0">
                <a:solidFill>
                  <a:srgbClr val="0000FF"/>
                </a:solidFill>
                <a:latin typeface="Arial"/>
                <a:cs typeface="Arial"/>
              </a:rPr>
              <a:t>+ H</a:t>
            </a:r>
            <a:r>
              <a:rPr sz="1575" b="1" spc="-7" baseline="-21164" dirty="0">
                <a:solidFill>
                  <a:srgbClr val="0000FF"/>
                </a:solidFill>
                <a:latin typeface="Arial"/>
                <a:cs typeface="Arial"/>
              </a:rPr>
              <a:t>2</a:t>
            </a:r>
            <a:r>
              <a:rPr sz="1600" b="1" spc="-5" dirty="0">
                <a:solidFill>
                  <a:srgbClr val="0000FF"/>
                </a:solidFill>
                <a:latin typeface="Arial"/>
                <a:cs typeface="Arial"/>
              </a:rPr>
              <a:t>O + CO</a:t>
            </a:r>
            <a:r>
              <a:rPr sz="1575" b="1" spc="-7" baseline="-21164" dirty="0">
                <a:solidFill>
                  <a:srgbClr val="0000FF"/>
                </a:solidFill>
                <a:latin typeface="Arial"/>
                <a:cs typeface="Arial"/>
              </a:rPr>
              <a:t>2  </a:t>
            </a:r>
            <a:r>
              <a:rPr sz="1600" b="1" spc="-10" dirty="0">
                <a:solidFill>
                  <a:srgbClr val="0000FF"/>
                </a:solidFill>
                <a:latin typeface="Arial"/>
                <a:cs typeface="Arial"/>
              </a:rPr>
              <a:t>CH</a:t>
            </a:r>
            <a:r>
              <a:rPr sz="1575" b="1" spc="-15" baseline="-21164" dirty="0">
                <a:solidFill>
                  <a:srgbClr val="0000FF"/>
                </a:solidFill>
                <a:latin typeface="Arial"/>
                <a:cs typeface="Arial"/>
              </a:rPr>
              <a:t>3</a:t>
            </a:r>
            <a:r>
              <a:rPr sz="1600" b="1" spc="-10" dirty="0">
                <a:solidFill>
                  <a:srgbClr val="0000FF"/>
                </a:solidFill>
                <a:latin typeface="Arial"/>
                <a:cs typeface="Arial"/>
              </a:rPr>
              <a:t>COONa </a:t>
            </a:r>
            <a:r>
              <a:rPr sz="1600" b="1" spc="-5" dirty="0">
                <a:solidFill>
                  <a:srgbClr val="0000FF"/>
                </a:solidFill>
                <a:latin typeface="Arial"/>
                <a:cs typeface="Arial"/>
              </a:rPr>
              <a:t>+ H</a:t>
            </a:r>
            <a:r>
              <a:rPr sz="1575" b="1" spc="-7" baseline="-21164" dirty="0">
                <a:solidFill>
                  <a:srgbClr val="0000FF"/>
                </a:solidFill>
                <a:latin typeface="Arial"/>
                <a:cs typeface="Arial"/>
              </a:rPr>
              <a:t>2</a:t>
            </a:r>
            <a:r>
              <a:rPr sz="1600" b="1" spc="-5" dirty="0">
                <a:solidFill>
                  <a:srgbClr val="0000FF"/>
                </a:solidFill>
                <a:latin typeface="Arial"/>
                <a:cs typeface="Arial"/>
              </a:rPr>
              <a:t>O +</a:t>
            </a:r>
            <a:r>
              <a:rPr sz="1600" b="1" spc="65" dirty="0">
                <a:solidFill>
                  <a:srgbClr val="0000FF"/>
                </a:solidFill>
                <a:latin typeface="Arial"/>
                <a:cs typeface="Arial"/>
              </a:rPr>
              <a:t> </a:t>
            </a:r>
            <a:r>
              <a:rPr sz="1600" b="1" spc="-5" dirty="0">
                <a:solidFill>
                  <a:srgbClr val="0000FF"/>
                </a:solidFill>
                <a:latin typeface="Arial"/>
                <a:cs typeface="Arial"/>
              </a:rPr>
              <a:t>CO</a:t>
            </a:r>
            <a:r>
              <a:rPr sz="1575" b="1" spc="-7" baseline="-21164" dirty="0">
                <a:solidFill>
                  <a:srgbClr val="0000FF"/>
                </a:solidFill>
                <a:latin typeface="Arial"/>
                <a:cs typeface="Arial"/>
              </a:rPr>
              <a:t>2</a:t>
            </a:r>
            <a:endParaRPr sz="1575" baseline="-21164">
              <a:latin typeface="Arial"/>
              <a:cs typeface="Arial"/>
            </a:endParaRPr>
          </a:p>
        </p:txBody>
      </p:sp>
      <p:sp>
        <p:nvSpPr>
          <p:cNvPr id="7" name="object 7"/>
          <p:cNvSpPr/>
          <p:nvPr/>
        </p:nvSpPr>
        <p:spPr>
          <a:xfrm>
            <a:off x="2654300" y="2755900"/>
            <a:ext cx="1612900" cy="127000"/>
          </a:xfrm>
          <a:custGeom>
            <a:avLst/>
            <a:gdLst/>
            <a:ahLst/>
            <a:cxnLst/>
            <a:rect l="l" t="t" r="r" b="b"/>
            <a:pathLst>
              <a:path w="1612900" h="127000">
                <a:moveTo>
                  <a:pt x="1485900" y="0"/>
                </a:moveTo>
                <a:lnTo>
                  <a:pt x="1485900" y="127000"/>
                </a:lnTo>
                <a:lnTo>
                  <a:pt x="1587500" y="76200"/>
                </a:lnTo>
                <a:lnTo>
                  <a:pt x="1505585" y="76200"/>
                </a:lnTo>
                <a:lnTo>
                  <a:pt x="1511300" y="70485"/>
                </a:lnTo>
                <a:lnTo>
                  <a:pt x="1511300" y="56514"/>
                </a:lnTo>
                <a:lnTo>
                  <a:pt x="1505585" y="50800"/>
                </a:lnTo>
                <a:lnTo>
                  <a:pt x="1587500" y="50800"/>
                </a:lnTo>
                <a:lnTo>
                  <a:pt x="1485900" y="0"/>
                </a:lnTo>
                <a:close/>
              </a:path>
              <a:path w="1612900" h="127000">
                <a:moveTo>
                  <a:pt x="1485900" y="50800"/>
                </a:moveTo>
                <a:lnTo>
                  <a:pt x="5714" y="50800"/>
                </a:lnTo>
                <a:lnTo>
                  <a:pt x="0" y="56514"/>
                </a:lnTo>
                <a:lnTo>
                  <a:pt x="0" y="70485"/>
                </a:lnTo>
                <a:lnTo>
                  <a:pt x="5714" y="76200"/>
                </a:lnTo>
                <a:lnTo>
                  <a:pt x="1485900" y="76200"/>
                </a:lnTo>
                <a:lnTo>
                  <a:pt x="1485900" y="50800"/>
                </a:lnTo>
                <a:close/>
              </a:path>
              <a:path w="1612900" h="127000">
                <a:moveTo>
                  <a:pt x="1587500" y="50800"/>
                </a:moveTo>
                <a:lnTo>
                  <a:pt x="1505585" y="50800"/>
                </a:lnTo>
                <a:lnTo>
                  <a:pt x="1511300" y="56514"/>
                </a:lnTo>
                <a:lnTo>
                  <a:pt x="1511300" y="70485"/>
                </a:lnTo>
                <a:lnTo>
                  <a:pt x="1505585" y="76200"/>
                </a:lnTo>
                <a:lnTo>
                  <a:pt x="1587500" y="76200"/>
                </a:lnTo>
                <a:lnTo>
                  <a:pt x="1612900" y="63500"/>
                </a:lnTo>
                <a:lnTo>
                  <a:pt x="1587500" y="50800"/>
                </a:lnTo>
                <a:close/>
              </a:path>
            </a:pathLst>
          </a:custGeom>
          <a:solidFill>
            <a:srgbClr val="0000FF"/>
          </a:solidFill>
        </p:spPr>
        <p:txBody>
          <a:bodyPr wrap="square" lIns="0" tIns="0" rIns="0" bIns="0" rtlCol="0"/>
          <a:lstStyle/>
          <a:p>
            <a:endParaRPr/>
          </a:p>
        </p:txBody>
      </p:sp>
      <p:sp>
        <p:nvSpPr>
          <p:cNvPr id="8" name="object 8"/>
          <p:cNvSpPr/>
          <p:nvPr/>
        </p:nvSpPr>
        <p:spPr>
          <a:xfrm>
            <a:off x="2806700" y="4737100"/>
            <a:ext cx="1384300" cy="127000"/>
          </a:xfrm>
          <a:custGeom>
            <a:avLst/>
            <a:gdLst/>
            <a:ahLst/>
            <a:cxnLst/>
            <a:rect l="l" t="t" r="r" b="b"/>
            <a:pathLst>
              <a:path w="1384300" h="127000">
                <a:moveTo>
                  <a:pt x="1257300" y="0"/>
                </a:moveTo>
                <a:lnTo>
                  <a:pt x="1257300" y="127000"/>
                </a:lnTo>
                <a:lnTo>
                  <a:pt x="1358900" y="76200"/>
                </a:lnTo>
                <a:lnTo>
                  <a:pt x="1276985" y="76200"/>
                </a:lnTo>
                <a:lnTo>
                  <a:pt x="1282700" y="70485"/>
                </a:lnTo>
                <a:lnTo>
                  <a:pt x="1282700" y="56514"/>
                </a:lnTo>
                <a:lnTo>
                  <a:pt x="1276985" y="50800"/>
                </a:lnTo>
                <a:lnTo>
                  <a:pt x="1358900" y="50800"/>
                </a:lnTo>
                <a:lnTo>
                  <a:pt x="1257300" y="0"/>
                </a:lnTo>
                <a:close/>
              </a:path>
              <a:path w="1384300" h="127000">
                <a:moveTo>
                  <a:pt x="1257300" y="50800"/>
                </a:moveTo>
                <a:lnTo>
                  <a:pt x="5714" y="50800"/>
                </a:lnTo>
                <a:lnTo>
                  <a:pt x="0" y="56514"/>
                </a:lnTo>
                <a:lnTo>
                  <a:pt x="0" y="70485"/>
                </a:lnTo>
                <a:lnTo>
                  <a:pt x="5714" y="76200"/>
                </a:lnTo>
                <a:lnTo>
                  <a:pt x="1257300" y="76200"/>
                </a:lnTo>
                <a:lnTo>
                  <a:pt x="1257300" y="50800"/>
                </a:lnTo>
                <a:close/>
              </a:path>
              <a:path w="1384300" h="127000">
                <a:moveTo>
                  <a:pt x="1358900" y="50800"/>
                </a:moveTo>
                <a:lnTo>
                  <a:pt x="1276985" y="50800"/>
                </a:lnTo>
                <a:lnTo>
                  <a:pt x="1282700" y="56514"/>
                </a:lnTo>
                <a:lnTo>
                  <a:pt x="1282700" y="70485"/>
                </a:lnTo>
                <a:lnTo>
                  <a:pt x="1276985" y="76200"/>
                </a:lnTo>
                <a:lnTo>
                  <a:pt x="1358900" y="76200"/>
                </a:lnTo>
                <a:lnTo>
                  <a:pt x="1384300" y="63500"/>
                </a:lnTo>
                <a:lnTo>
                  <a:pt x="1358900" y="50800"/>
                </a:lnTo>
                <a:close/>
              </a:path>
            </a:pathLst>
          </a:custGeom>
          <a:solidFill>
            <a:srgbClr val="0000FF"/>
          </a:solidFill>
        </p:spPr>
        <p:txBody>
          <a:bodyPr wrap="square" lIns="0" tIns="0" rIns="0" bIns="0" rtlCol="0"/>
          <a:lstStyle/>
          <a:p>
            <a:endParaRPr/>
          </a:p>
        </p:txBody>
      </p:sp>
      <p:sp>
        <p:nvSpPr>
          <p:cNvPr id="9" name="object 9"/>
          <p:cNvSpPr/>
          <p:nvPr/>
        </p:nvSpPr>
        <p:spPr>
          <a:xfrm>
            <a:off x="2501900" y="5194300"/>
            <a:ext cx="1536700" cy="127000"/>
          </a:xfrm>
          <a:custGeom>
            <a:avLst/>
            <a:gdLst/>
            <a:ahLst/>
            <a:cxnLst/>
            <a:rect l="l" t="t" r="r" b="b"/>
            <a:pathLst>
              <a:path w="1536700" h="127000">
                <a:moveTo>
                  <a:pt x="1409700" y="0"/>
                </a:moveTo>
                <a:lnTo>
                  <a:pt x="1409700" y="127000"/>
                </a:lnTo>
                <a:lnTo>
                  <a:pt x="1511300" y="76200"/>
                </a:lnTo>
                <a:lnTo>
                  <a:pt x="1429385" y="76200"/>
                </a:lnTo>
                <a:lnTo>
                  <a:pt x="1435100" y="70484"/>
                </a:lnTo>
                <a:lnTo>
                  <a:pt x="1435100" y="56515"/>
                </a:lnTo>
                <a:lnTo>
                  <a:pt x="1429385" y="50800"/>
                </a:lnTo>
                <a:lnTo>
                  <a:pt x="1511300" y="50800"/>
                </a:lnTo>
                <a:lnTo>
                  <a:pt x="1409700" y="0"/>
                </a:lnTo>
                <a:close/>
              </a:path>
              <a:path w="1536700" h="127000">
                <a:moveTo>
                  <a:pt x="1409700" y="50800"/>
                </a:moveTo>
                <a:lnTo>
                  <a:pt x="5714" y="50800"/>
                </a:lnTo>
                <a:lnTo>
                  <a:pt x="0" y="56515"/>
                </a:lnTo>
                <a:lnTo>
                  <a:pt x="0" y="70484"/>
                </a:lnTo>
                <a:lnTo>
                  <a:pt x="5714" y="76200"/>
                </a:lnTo>
                <a:lnTo>
                  <a:pt x="1409700" y="76200"/>
                </a:lnTo>
                <a:lnTo>
                  <a:pt x="1409700" y="50800"/>
                </a:lnTo>
                <a:close/>
              </a:path>
              <a:path w="1536700" h="127000">
                <a:moveTo>
                  <a:pt x="1511300" y="50800"/>
                </a:moveTo>
                <a:lnTo>
                  <a:pt x="1429385" y="50800"/>
                </a:lnTo>
                <a:lnTo>
                  <a:pt x="1435100" y="56515"/>
                </a:lnTo>
                <a:lnTo>
                  <a:pt x="1435100" y="70484"/>
                </a:lnTo>
                <a:lnTo>
                  <a:pt x="1429385" y="76200"/>
                </a:lnTo>
                <a:lnTo>
                  <a:pt x="1511300" y="76200"/>
                </a:lnTo>
                <a:lnTo>
                  <a:pt x="1536700" y="63500"/>
                </a:lnTo>
                <a:lnTo>
                  <a:pt x="1511300" y="50800"/>
                </a:lnTo>
                <a:close/>
              </a:path>
            </a:pathLst>
          </a:custGeom>
          <a:solidFill>
            <a:srgbClr val="0000FF"/>
          </a:solidFill>
        </p:spPr>
        <p:txBody>
          <a:bodyPr wrap="square" lIns="0" tIns="0" rIns="0" bIns="0" rtlCol="0"/>
          <a:lstStyle/>
          <a:p>
            <a:endParaRPr/>
          </a:p>
        </p:txBody>
      </p:sp>
      <p:sp>
        <p:nvSpPr>
          <p:cNvPr id="10" name="object 10"/>
          <p:cNvSpPr/>
          <p:nvPr/>
        </p:nvSpPr>
        <p:spPr>
          <a:xfrm>
            <a:off x="2806700" y="5880100"/>
            <a:ext cx="1384300" cy="127000"/>
          </a:xfrm>
          <a:custGeom>
            <a:avLst/>
            <a:gdLst/>
            <a:ahLst/>
            <a:cxnLst/>
            <a:rect l="l" t="t" r="r" b="b"/>
            <a:pathLst>
              <a:path w="1384300" h="127000">
                <a:moveTo>
                  <a:pt x="1257300" y="0"/>
                </a:moveTo>
                <a:lnTo>
                  <a:pt x="1257300" y="127000"/>
                </a:lnTo>
                <a:lnTo>
                  <a:pt x="1358900" y="76200"/>
                </a:lnTo>
                <a:lnTo>
                  <a:pt x="1276985" y="76200"/>
                </a:lnTo>
                <a:lnTo>
                  <a:pt x="1282700" y="70510"/>
                </a:lnTo>
                <a:lnTo>
                  <a:pt x="1282700" y="56489"/>
                </a:lnTo>
                <a:lnTo>
                  <a:pt x="1276985" y="50800"/>
                </a:lnTo>
                <a:lnTo>
                  <a:pt x="1358900" y="50800"/>
                </a:lnTo>
                <a:lnTo>
                  <a:pt x="1257300" y="0"/>
                </a:lnTo>
                <a:close/>
              </a:path>
              <a:path w="1384300" h="127000">
                <a:moveTo>
                  <a:pt x="1257300" y="50800"/>
                </a:moveTo>
                <a:lnTo>
                  <a:pt x="5714" y="50800"/>
                </a:lnTo>
                <a:lnTo>
                  <a:pt x="0" y="56489"/>
                </a:lnTo>
                <a:lnTo>
                  <a:pt x="0" y="70510"/>
                </a:lnTo>
                <a:lnTo>
                  <a:pt x="5714" y="76200"/>
                </a:lnTo>
                <a:lnTo>
                  <a:pt x="1257300" y="76200"/>
                </a:lnTo>
                <a:lnTo>
                  <a:pt x="1257300" y="50800"/>
                </a:lnTo>
                <a:close/>
              </a:path>
              <a:path w="1384300" h="127000">
                <a:moveTo>
                  <a:pt x="1358900" y="50800"/>
                </a:moveTo>
                <a:lnTo>
                  <a:pt x="1276985" y="50800"/>
                </a:lnTo>
                <a:lnTo>
                  <a:pt x="1282700" y="56489"/>
                </a:lnTo>
                <a:lnTo>
                  <a:pt x="1282700" y="70510"/>
                </a:lnTo>
                <a:lnTo>
                  <a:pt x="1276985" y="76200"/>
                </a:lnTo>
                <a:lnTo>
                  <a:pt x="1358900" y="76200"/>
                </a:lnTo>
                <a:lnTo>
                  <a:pt x="1384300" y="63500"/>
                </a:lnTo>
                <a:lnTo>
                  <a:pt x="1358900" y="50800"/>
                </a:lnTo>
                <a:close/>
              </a:path>
            </a:pathLst>
          </a:custGeom>
          <a:solidFill>
            <a:srgbClr val="0000FF"/>
          </a:solidFill>
        </p:spPr>
        <p:txBody>
          <a:bodyPr wrap="square" lIns="0" tIns="0" rIns="0" bIns="0" rtlCol="0"/>
          <a:lstStyle/>
          <a:p>
            <a:endParaRPr/>
          </a:p>
        </p:txBody>
      </p:sp>
      <p:sp>
        <p:nvSpPr>
          <p:cNvPr id="11" name="object 11"/>
          <p:cNvSpPr/>
          <p:nvPr/>
        </p:nvSpPr>
        <p:spPr>
          <a:xfrm>
            <a:off x="2806700" y="6184900"/>
            <a:ext cx="1460500" cy="127000"/>
          </a:xfrm>
          <a:custGeom>
            <a:avLst/>
            <a:gdLst/>
            <a:ahLst/>
            <a:cxnLst/>
            <a:rect l="l" t="t" r="r" b="b"/>
            <a:pathLst>
              <a:path w="1460500" h="127000">
                <a:moveTo>
                  <a:pt x="1333500" y="0"/>
                </a:moveTo>
                <a:lnTo>
                  <a:pt x="1333500" y="127000"/>
                </a:lnTo>
                <a:lnTo>
                  <a:pt x="1435100" y="76200"/>
                </a:lnTo>
                <a:lnTo>
                  <a:pt x="1353185" y="76200"/>
                </a:lnTo>
                <a:lnTo>
                  <a:pt x="1358900" y="70510"/>
                </a:lnTo>
                <a:lnTo>
                  <a:pt x="1358900" y="56489"/>
                </a:lnTo>
                <a:lnTo>
                  <a:pt x="1353185" y="50800"/>
                </a:lnTo>
                <a:lnTo>
                  <a:pt x="1435100" y="50800"/>
                </a:lnTo>
                <a:lnTo>
                  <a:pt x="1333500" y="0"/>
                </a:lnTo>
                <a:close/>
              </a:path>
              <a:path w="1460500" h="127000">
                <a:moveTo>
                  <a:pt x="1333500" y="50800"/>
                </a:moveTo>
                <a:lnTo>
                  <a:pt x="5714" y="50800"/>
                </a:lnTo>
                <a:lnTo>
                  <a:pt x="0" y="56489"/>
                </a:lnTo>
                <a:lnTo>
                  <a:pt x="0" y="70510"/>
                </a:lnTo>
                <a:lnTo>
                  <a:pt x="5714" y="76200"/>
                </a:lnTo>
                <a:lnTo>
                  <a:pt x="1333500" y="76200"/>
                </a:lnTo>
                <a:lnTo>
                  <a:pt x="1333500" y="50800"/>
                </a:lnTo>
                <a:close/>
              </a:path>
              <a:path w="1460500" h="127000">
                <a:moveTo>
                  <a:pt x="1435100" y="50800"/>
                </a:moveTo>
                <a:lnTo>
                  <a:pt x="1353185" y="50800"/>
                </a:lnTo>
                <a:lnTo>
                  <a:pt x="1358900" y="56489"/>
                </a:lnTo>
                <a:lnTo>
                  <a:pt x="1358900" y="70510"/>
                </a:lnTo>
                <a:lnTo>
                  <a:pt x="1353185" y="76200"/>
                </a:lnTo>
                <a:lnTo>
                  <a:pt x="1435100" y="76200"/>
                </a:lnTo>
                <a:lnTo>
                  <a:pt x="1460500" y="63500"/>
                </a:lnTo>
                <a:lnTo>
                  <a:pt x="1435100" y="50800"/>
                </a:lnTo>
                <a:close/>
              </a:path>
            </a:pathLst>
          </a:custGeom>
          <a:solidFill>
            <a:srgbClr val="0000F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600" y="5043731"/>
            <a:ext cx="2057400" cy="1395047"/>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167716" y="238759"/>
            <a:ext cx="4534535" cy="663575"/>
            <a:chOff x="167716" y="238759"/>
            <a:chExt cx="4534535" cy="663575"/>
          </a:xfrm>
        </p:grpSpPr>
        <p:sp>
          <p:nvSpPr>
            <p:cNvPr id="4" name="object 4"/>
            <p:cNvSpPr/>
            <p:nvPr/>
          </p:nvSpPr>
          <p:spPr>
            <a:xfrm>
              <a:off x="173050" y="244093"/>
              <a:ext cx="4523517" cy="6527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81881" y="530097"/>
              <a:ext cx="190754" cy="11214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43809" y="530097"/>
              <a:ext cx="190753" cy="1121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73050" y="244093"/>
              <a:ext cx="4523740" cy="652780"/>
            </a:xfrm>
            <a:custGeom>
              <a:avLst/>
              <a:gdLst/>
              <a:ahLst/>
              <a:cxnLst/>
              <a:rect l="l" t="t" r="r" b="b"/>
              <a:pathLst>
                <a:path w="4523740" h="652780">
                  <a:moveTo>
                    <a:pt x="4322622" y="192277"/>
                  </a:moveTo>
                  <a:lnTo>
                    <a:pt x="4387805" y="198008"/>
                  </a:lnTo>
                  <a:lnTo>
                    <a:pt x="4440986" y="215264"/>
                  </a:lnTo>
                  <a:lnTo>
                    <a:pt x="4487278" y="253936"/>
                  </a:lnTo>
                  <a:lnTo>
                    <a:pt x="4502708" y="309371"/>
                  </a:lnTo>
                  <a:lnTo>
                    <a:pt x="4499565" y="331227"/>
                  </a:lnTo>
                  <a:lnTo>
                    <a:pt x="4474419" y="371129"/>
                  </a:lnTo>
                  <a:lnTo>
                    <a:pt x="4438030" y="398055"/>
                  </a:lnTo>
                  <a:lnTo>
                    <a:pt x="4392016" y="421435"/>
                  </a:lnTo>
                  <a:lnTo>
                    <a:pt x="4222419" y="496823"/>
                  </a:lnTo>
                  <a:lnTo>
                    <a:pt x="4232732" y="506805"/>
                  </a:lnTo>
                  <a:lnTo>
                    <a:pt x="4269790" y="528701"/>
                  </a:lnTo>
                  <a:lnTo>
                    <a:pt x="4316189" y="538702"/>
                  </a:lnTo>
                  <a:lnTo>
                    <a:pt x="4333671" y="539368"/>
                  </a:lnTo>
                  <a:lnTo>
                    <a:pt x="4360056" y="537964"/>
                  </a:lnTo>
                  <a:lnTo>
                    <a:pt x="4384344" y="533749"/>
                  </a:lnTo>
                  <a:lnTo>
                    <a:pt x="4406538" y="526724"/>
                  </a:lnTo>
                  <a:lnTo>
                    <a:pt x="4426635" y="516889"/>
                  </a:lnTo>
                  <a:lnTo>
                    <a:pt x="4442754" y="508128"/>
                  </a:lnTo>
                  <a:lnTo>
                    <a:pt x="4457195" y="501856"/>
                  </a:lnTo>
                  <a:lnTo>
                    <a:pt x="4499640" y="499397"/>
                  </a:lnTo>
                  <a:lnTo>
                    <a:pt x="4523536" y="538098"/>
                  </a:lnTo>
                  <a:lnTo>
                    <a:pt x="4519272" y="560363"/>
                  </a:lnTo>
                  <a:lnTo>
                    <a:pt x="4485121" y="598463"/>
                  </a:lnTo>
                  <a:lnTo>
                    <a:pt x="4426165" y="625040"/>
                  </a:lnTo>
                  <a:lnTo>
                    <a:pt x="4365360" y="637284"/>
                  </a:lnTo>
                  <a:lnTo>
                    <a:pt x="4333671" y="638809"/>
                  </a:lnTo>
                  <a:lnTo>
                    <a:pt x="4287023" y="635902"/>
                  </a:lnTo>
                  <a:lnTo>
                    <a:pt x="4244803" y="627173"/>
                  </a:lnTo>
                  <a:lnTo>
                    <a:pt x="4207013" y="612610"/>
                  </a:lnTo>
                  <a:lnTo>
                    <a:pt x="4173651" y="592201"/>
                  </a:lnTo>
                  <a:lnTo>
                    <a:pt x="4143574" y="563766"/>
                  </a:lnTo>
                  <a:lnTo>
                    <a:pt x="4122105" y="530082"/>
                  </a:lnTo>
                  <a:lnTo>
                    <a:pt x="4109233" y="491134"/>
                  </a:lnTo>
                  <a:lnTo>
                    <a:pt x="4104944" y="446913"/>
                  </a:lnTo>
                  <a:lnTo>
                    <a:pt x="4108348" y="397099"/>
                  </a:lnTo>
                  <a:lnTo>
                    <a:pt x="4118549" y="351297"/>
                  </a:lnTo>
                  <a:lnTo>
                    <a:pt x="4135537" y="309520"/>
                  </a:lnTo>
                  <a:lnTo>
                    <a:pt x="4159300" y="271779"/>
                  </a:lnTo>
                  <a:lnTo>
                    <a:pt x="4192231" y="237015"/>
                  </a:lnTo>
                  <a:lnTo>
                    <a:pt x="4230436" y="212169"/>
                  </a:lnTo>
                  <a:lnTo>
                    <a:pt x="4273904" y="197252"/>
                  </a:lnTo>
                  <a:lnTo>
                    <a:pt x="4322622" y="192277"/>
                  </a:lnTo>
                  <a:close/>
                </a:path>
                <a:path w="4523740" h="652780">
                  <a:moveTo>
                    <a:pt x="2984550" y="192277"/>
                  </a:moveTo>
                  <a:lnTo>
                    <a:pt x="3049733" y="198008"/>
                  </a:lnTo>
                  <a:lnTo>
                    <a:pt x="3102914" y="215264"/>
                  </a:lnTo>
                  <a:lnTo>
                    <a:pt x="3149206" y="253936"/>
                  </a:lnTo>
                  <a:lnTo>
                    <a:pt x="3164636" y="309371"/>
                  </a:lnTo>
                  <a:lnTo>
                    <a:pt x="3161493" y="331227"/>
                  </a:lnTo>
                  <a:lnTo>
                    <a:pt x="3136347" y="371129"/>
                  </a:lnTo>
                  <a:lnTo>
                    <a:pt x="3099958" y="398055"/>
                  </a:lnTo>
                  <a:lnTo>
                    <a:pt x="3053944" y="421435"/>
                  </a:lnTo>
                  <a:lnTo>
                    <a:pt x="2884347" y="496823"/>
                  </a:lnTo>
                  <a:lnTo>
                    <a:pt x="2894660" y="506805"/>
                  </a:lnTo>
                  <a:lnTo>
                    <a:pt x="2931718" y="528701"/>
                  </a:lnTo>
                  <a:lnTo>
                    <a:pt x="2978117" y="538702"/>
                  </a:lnTo>
                  <a:lnTo>
                    <a:pt x="2995599" y="539368"/>
                  </a:lnTo>
                  <a:lnTo>
                    <a:pt x="3021984" y="537964"/>
                  </a:lnTo>
                  <a:lnTo>
                    <a:pt x="3046272" y="533749"/>
                  </a:lnTo>
                  <a:lnTo>
                    <a:pt x="3068466" y="526724"/>
                  </a:lnTo>
                  <a:lnTo>
                    <a:pt x="3088563" y="516889"/>
                  </a:lnTo>
                  <a:lnTo>
                    <a:pt x="3104682" y="508128"/>
                  </a:lnTo>
                  <a:lnTo>
                    <a:pt x="3119123" y="501856"/>
                  </a:lnTo>
                  <a:lnTo>
                    <a:pt x="3161568" y="499397"/>
                  </a:lnTo>
                  <a:lnTo>
                    <a:pt x="3185464" y="538098"/>
                  </a:lnTo>
                  <a:lnTo>
                    <a:pt x="3181200" y="560363"/>
                  </a:lnTo>
                  <a:lnTo>
                    <a:pt x="3147049" y="598463"/>
                  </a:lnTo>
                  <a:lnTo>
                    <a:pt x="3088093" y="625040"/>
                  </a:lnTo>
                  <a:lnTo>
                    <a:pt x="3027288" y="637284"/>
                  </a:lnTo>
                  <a:lnTo>
                    <a:pt x="2995599" y="638809"/>
                  </a:lnTo>
                  <a:lnTo>
                    <a:pt x="2948951" y="635902"/>
                  </a:lnTo>
                  <a:lnTo>
                    <a:pt x="2906731" y="627173"/>
                  </a:lnTo>
                  <a:lnTo>
                    <a:pt x="2868941" y="612610"/>
                  </a:lnTo>
                  <a:lnTo>
                    <a:pt x="2835579" y="592201"/>
                  </a:lnTo>
                  <a:lnTo>
                    <a:pt x="2805502" y="563766"/>
                  </a:lnTo>
                  <a:lnTo>
                    <a:pt x="2784033" y="530082"/>
                  </a:lnTo>
                  <a:lnTo>
                    <a:pt x="2771161" y="491134"/>
                  </a:lnTo>
                  <a:lnTo>
                    <a:pt x="2766872" y="446913"/>
                  </a:lnTo>
                  <a:lnTo>
                    <a:pt x="2770276" y="397099"/>
                  </a:lnTo>
                  <a:lnTo>
                    <a:pt x="2780477" y="351297"/>
                  </a:lnTo>
                  <a:lnTo>
                    <a:pt x="2797465" y="309520"/>
                  </a:lnTo>
                  <a:lnTo>
                    <a:pt x="2821228" y="271779"/>
                  </a:lnTo>
                  <a:lnTo>
                    <a:pt x="2854159" y="237015"/>
                  </a:lnTo>
                  <a:lnTo>
                    <a:pt x="2892364" y="212169"/>
                  </a:lnTo>
                  <a:lnTo>
                    <a:pt x="2935832" y="197252"/>
                  </a:lnTo>
                  <a:lnTo>
                    <a:pt x="2984550" y="192277"/>
                  </a:lnTo>
                  <a:close/>
                </a:path>
                <a:path w="4523740" h="652780">
                  <a:moveTo>
                    <a:pt x="2648508" y="188594"/>
                  </a:moveTo>
                  <a:lnTo>
                    <a:pt x="2684346" y="195405"/>
                  </a:lnTo>
                  <a:lnTo>
                    <a:pt x="2709945" y="215836"/>
                  </a:lnTo>
                  <a:lnTo>
                    <a:pt x="2725304" y="249888"/>
                  </a:lnTo>
                  <a:lnTo>
                    <a:pt x="2730423" y="297560"/>
                  </a:lnTo>
                  <a:lnTo>
                    <a:pt x="2730399" y="307060"/>
                  </a:lnTo>
                  <a:lnTo>
                    <a:pt x="2725064" y="352296"/>
                  </a:lnTo>
                  <a:lnTo>
                    <a:pt x="2696627" y="383676"/>
                  </a:lnTo>
                  <a:lnTo>
                    <a:pt x="2673146" y="387603"/>
                  </a:lnTo>
                  <a:lnTo>
                    <a:pt x="2650570" y="384272"/>
                  </a:lnTo>
                  <a:lnTo>
                    <a:pt x="2634459" y="374284"/>
                  </a:lnTo>
                  <a:lnTo>
                    <a:pt x="2624801" y="357653"/>
                  </a:lnTo>
                  <a:lnTo>
                    <a:pt x="2621584" y="334390"/>
                  </a:lnTo>
                  <a:lnTo>
                    <a:pt x="2619425" y="292988"/>
                  </a:lnTo>
                  <a:lnTo>
                    <a:pt x="2576684" y="304415"/>
                  </a:lnTo>
                  <a:lnTo>
                    <a:pt x="2540479" y="324008"/>
                  </a:lnTo>
                  <a:lnTo>
                    <a:pt x="2510822" y="351746"/>
                  </a:lnTo>
                  <a:lnTo>
                    <a:pt x="2487726" y="387603"/>
                  </a:lnTo>
                  <a:lnTo>
                    <a:pt x="2488107" y="593470"/>
                  </a:lnTo>
                  <a:lnTo>
                    <a:pt x="2487107" y="604611"/>
                  </a:lnTo>
                  <a:lnTo>
                    <a:pt x="2463578" y="638819"/>
                  </a:lnTo>
                  <a:lnTo>
                    <a:pt x="2431592" y="647445"/>
                  </a:lnTo>
                  <a:lnTo>
                    <a:pt x="2419638" y="646422"/>
                  </a:lnTo>
                  <a:lnTo>
                    <a:pt x="2386609" y="623206"/>
                  </a:lnTo>
                  <a:lnTo>
                    <a:pt x="2379268" y="593470"/>
                  </a:lnTo>
                  <a:lnTo>
                    <a:pt x="2379268" y="325373"/>
                  </a:lnTo>
                  <a:lnTo>
                    <a:pt x="2380384" y="275665"/>
                  </a:lnTo>
                  <a:lnTo>
                    <a:pt x="2380665" y="265398"/>
                  </a:lnTo>
                  <a:lnTo>
                    <a:pt x="2380852" y="256702"/>
                  </a:lnTo>
                  <a:lnTo>
                    <a:pt x="2380919" y="249554"/>
                  </a:lnTo>
                  <a:lnTo>
                    <a:pt x="2381777" y="238599"/>
                  </a:lnTo>
                  <a:lnTo>
                    <a:pt x="2402210" y="204640"/>
                  </a:lnTo>
                  <a:lnTo>
                    <a:pt x="2433624" y="195960"/>
                  </a:lnTo>
                  <a:lnTo>
                    <a:pt x="2454079" y="198887"/>
                  </a:lnTo>
                  <a:lnTo>
                    <a:pt x="2469915" y="207660"/>
                  </a:lnTo>
                  <a:lnTo>
                    <a:pt x="2481130" y="222267"/>
                  </a:lnTo>
                  <a:lnTo>
                    <a:pt x="2487726" y="242696"/>
                  </a:lnTo>
                  <a:lnTo>
                    <a:pt x="2524921" y="219027"/>
                  </a:lnTo>
                  <a:lnTo>
                    <a:pt x="2564117" y="202120"/>
                  </a:lnTo>
                  <a:lnTo>
                    <a:pt x="2605312" y="191976"/>
                  </a:lnTo>
                  <a:lnTo>
                    <a:pt x="2648508" y="188594"/>
                  </a:lnTo>
                  <a:close/>
                </a:path>
                <a:path w="4523740" h="652780">
                  <a:moveTo>
                    <a:pt x="2246172" y="188594"/>
                  </a:moveTo>
                  <a:lnTo>
                    <a:pt x="2282010" y="195405"/>
                  </a:lnTo>
                  <a:lnTo>
                    <a:pt x="2307609" y="215836"/>
                  </a:lnTo>
                  <a:lnTo>
                    <a:pt x="2322968" y="249888"/>
                  </a:lnTo>
                  <a:lnTo>
                    <a:pt x="2328087" y="297560"/>
                  </a:lnTo>
                  <a:lnTo>
                    <a:pt x="2328063" y="307060"/>
                  </a:lnTo>
                  <a:lnTo>
                    <a:pt x="2322728" y="352296"/>
                  </a:lnTo>
                  <a:lnTo>
                    <a:pt x="2294291" y="383676"/>
                  </a:lnTo>
                  <a:lnTo>
                    <a:pt x="2270810" y="387603"/>
                  </a:lnTo>
                  <a:lnTo>
                    <a:pt x="2248234" y="384272"/>
                  </a:lnTo>
                  <a:lnTo>
                    <a:pt x="2232123" y="374284"/>
                  </a:lnTo>
                  <a:lnTo>
                    <a:pt x="2222465" y="357653"/>
                  </a:lnTo>
                  <a:lnTo>
                    <a:pt x="2219248" y="334390"/>
                  </a:lnTo>
                  <a:lnTo>
                    <a:pt x="2217089" y="292988"/>
                  </a:lnTo>
                  <a:lnTo>
                    <a:pt x="2174348" y="304415"/>
                  </a:lnTo>
                  <a:lnTo>
                    <a:pt x="2138143" y="324008"/>
                  </a:lnTo>
                  <a:lnTo>
                    <a:pt x="2108486" y="351746"/>
                  </a:lnTo>
                  <a:lnTo>
                    <a:pt x="2085390" y="387603"/>
                  </a:lnTo>
                  <a:lnTo>
                    <a:pt x="2085771" y="593470"/>
                  </a:lnTo>
                  <a:lnTo>
                    <a:pt x="2084771" y="604611"/>
                  </a:lnTo>
                  <a:lnTo>
                    <a:pt x="2061242" y="638819"/>
                  </a:lnTo>
                  <a:lnTo>
                    <a:pt x="2029256" y="647445"/>
                  </a:lnTo>
                  <a:lnTo>
                    <a:pt x="2017302" y="646422"/>
                  </a:lnTo>
                  <a:lnTo>
                    <a:pt x="1984273" y="623206"/>
                  </a:lnTo>
                  <a:lnTo>
                    <a:pt x="1976932" y="593470"/>
                  </a:lnTo>
                  <a:lnTo>
                    <a:pt x="1976932" y="325373"/>
                  </a:lnTo>
                  <a:lnTo>
                    <a:pt x="1978048" y="275665"/>
                  </a:lnTo>
                  <a:lnTo>
                    <a:pt x="1978329" y="265398"/>
                  </a:lnTo>
                  <a:lnTo>
                    <a:pt x="1978516" y="256702"/>
                  </a:lnTo>
                  <a:lnTo>
                    <a:pt x="1978583" y="249554"/>
                  </a:lnTo>
                  <a:lnTo>
                    <a:pt x="1979441" y="238599"/>
                  </a:lnTo>
                  <a:lnTo>
                    <a:pt x="1999874" y="204640"/>
                  </a:lnTo>
                  <a:lnTo>
                    <a:pt x="2031288" y="195960"/>
                  </a:lnTo>
                  <a:lnTo>
                    <a:pt x="2051743" y="198887"/>
                  </a:lnTo>
                  <a:lnTo>
                    <a:pt x="2067579" y="207660"/>
                  </a:lnTo>
                  <a:lnTo>
                    <a:pt x="2078794" y="222267"/>
                  </a:lnTo>
                  <a:lnTo>
                    <a:pt x="2085390" y="242696"/>
                  </a:lnTo>
                  <a:lnTo>
                    <a:pt x="2122585" y="219027"/>
                  </a:lnTo>
                  <a:lnTo>
                    <a:pt x="2161781" y="202120"/>
                  </a:lnTo>
                  <a:lnTo>
                    <a:pt x="2202976" y="191976"/>
                  </a:lnTo>
                  <a:lnTo>
                    <a:pt x="2246172" y="188594"/>
                  </a:lnTo>
                  <a:close/>
                </a:path>
                <a:path w="4523740" h="652780">
                  <a:moveTo>
                    <a:pt x="1596313" y="186181"/>
                  </a:moveTo>
                  <a:lnTo>
                    <a:pt x="1636826" y="201040"/>
                  </a:lnTo>
                  <a:lnTo>
                    <a:pt x="1653590" y="238632"/>
                  </a:lnTo>
                  <a:lnTo>
                    <a:pt x="1653211" y="248848"/>
                  </a:lnTo>
                  <a:lnTo>
                    <a:pt x="1652082" y="261588"/>
                  </a:lnTo>
                  <a:lnTo>
                    <a:pt x="1650215" y="276852"/>
                  </a:lnTo>
                  <a:lnTo>
                    <a:pt x="1647621" y="294639"/>
                  </a:lnTo>
                  <a:lnTo>
                    <a:pt x="1645048" y="312622"/>
                  </a:lnTo>
                  <a:lnTo>
                    <a:pt x="1643224" y="328294"/>
                  </a:lnTo>
                  <a:lnTo>
                    <a:pt x="1642138" y="341681"/>
                  </a:lnTo>
                  <a:lnTo>
                    <a:pt x="1641779" y="352805"/>
                  </a:lnTo>
                  <a:lnTo>
                    <a:pt x="1642017" y="380571"/>
                  </a:lnTo>
                  <a:lnTo>
                    <a:pt x="1643922" y="430672"/>
                  </a:lnTo>
                  <a:lnTo>
                    <a:pt x="1647808" y="473511"/>
                  </a:lnTo>
                  <a:lnTo>
                    <a:pt x="1657273" y="523875"/>
                  </a:lnTo>
                  <a:lnTo>
                    <a:pt x="1689785" y="533272"/>
                  </a:lnTo>
                  <a:lnTo>
                    <a:pt x="1695754" y="533272"/>
                  </a:lnTo>
                  <a:lnTo>
                    <a:pt x="1718995" y="532443"/>
                  </a:lnTo>
                  <a:lnTo>
                    <a:pt x="1743379" y="529970"/>
                  </a:lnTo>
                  <a:lnTo>
                    <a:pt x="1768906" y="525879"/>
                  </a:lnTo>
                  <a:lnTo>
                    <a:pt x="1795576" y="520191"/>
                  </a:lnTo>
                  <a:lnTo>
                    <a:pt x="1795552" y="503856"/>
                  </a:lnTo>
                  <a:lnTo>
                    <a:pt x="1795481" y="486473"/>
                  </a:lnTo>
                  <a:lnTo>
                    <a:pt x="1795362" y="468042"/>
                  </a:lnTo>
                  <a:lnTo>
                    <a:pt x="1795195" y="448563"/>
                  </a:lnTo>
                  <a:lnTo>
                    <a:pt x="1794862" y="426271"/>
                  </a:lnTo>
                  <a:lnTo>
                    <a:pt x="1794624" y="407384"/>
                  </a:lnTo>
                  <a:lnTo>
                    <a:pt x="1794481" y="391878"/>
                  </a:lnTo>
                  <a:lnTo>
                    <a:pt x="1794433" y="379729"/>
                  </a:lnTo>
                  <a:lnTo>
                    <a:pt x="1794912" y="339246"/>
                  </a:lnTo>
                  <a:lnTo>
                    <a:pt x="1798773" y="266805"/>
                  </a:lnTo>
                  <a:lnTo>
                    <a:pt x="1807943" y="213560"/>
                  </a:lnTo>
                  <a:lnTo>
                    <a:pt x="1857806" y="186181"/>
                  </a:lnTo>
                  <a:lnTo>
                    <a:pt x="1869455" y="187132"/>
                  </a:lnTo>
                  <a:lnTo>
                    <a:pt x="1906636" y="209391"/>
                  </a:lnTo>
                  <a:lnTo>
                    <a:pt x="1915083" y="239394"/>
                  </a:lnTo>
                  <a:lnTo>
                    <a:pt x="1911676" y="306849"/>
                  </a:lnTo>
                  <a:lnTo>
                    <a:pt x="1909257" y="353361"/>
                  </a:lnTo>
                  <a:lnTo>
                    <a:pt x="1907815" y="378894"/>
                  </a:lnTo>
                  <a:lnTo>
                    <a:pt x="1907336" y="383413"/>
                  </a:lnTo>
                  <a:lnTo>
                    <a:pt x="1907360" y="398867"/>
                  </a:lnTo>
                  <a:lnTo>
                    <a:pt x="1907432" y="417798"/>
                  </a:lnTo>
                  <a:lnTo>
                    <a:pt x="1907551" y="440205"/>
                  </a:lnTo>
                  <a:lnTo>
                    <a:pt x="1907717" y="466089"/>
                  </a:lnTo>
                  <a:lnTo>
                    <a:pt x="1907884" y="491974"/>
                  </a:lnTo>
                  <a:lnTo>
                    <a:pt x="1908003" y="514381"/>
                  </a:lnTo>
                  <a:lnTo>
                    <a:pt x="1908074" y="533312"/>
                  </a:lnTo>
                  <a:lnTo>
                    <a:pt x="1908098" y="548766"/>
                  </a:lnTo>
                  <a:lnTo>
                    <a:pt x="1908194" y="553596"/>
                  </a:lnTo>
                  <a:lnTo>
                    <a:pt x="1908479" y="559498"/>
                  </a:lnTo>
                  <a:lnTo>
                    <a:pt x="1908956" y="566447"/>
                  </a:lnTo>
                  <a:lnTo>
                    <a:pt x="1909622" y="574420"/>
                  </a:lnTo>
                  <a:lnTo>
                    <a:pt x="1910216" y="582374"/>
                  </a:lnTo>
                  <a:lnTo>
                    <a:pt x="1910654" y="589279"/>
                  </a:lnTo>
                  <a:lnTo>
                    <a:pt x="1910926" y="595137"/>
                  </a:lnTo>
                  <a:lnTo>
                    <a:pt x="1911019" y="599947"/>
                  </a:lnTo>
                  <a:lnTo>
                    <a:pt x="1909991" y="610897"/>
                  </a:lnTo>
                  <a:lnTo>
                    <a:pt x="1885639" y="644368"/>
                  </a:lnTo>
                  <a:lnTo>
                    <a:pt x="1853742" y="652779"/>
                  </a:lnTo>
                  <a:lnTo>
                    <a:pt x="1837931" y="650853"/>
                  </a:lnTo>
                  <a:lnTo>
                    <a:pt x="1824405" y="645080"/>
                  </a:lnTo>
                  <a:lnTo>
                    <a:pt x="1813166" y="635474"/>
                  </a:lnTo>
                  <a:lnTo>
                    <a:pt x="1804212" y="622045"/>
                  </a:lnTo>
                  <a:lnTo>
                    <a:pt x="1777782" y="630473"/>
                  </a:lnTo>
                  <a:lnTo>
                    <a:pt x="1750888" y="636508"/>
                  </a:lnTo>
                  <a:lnTo>
                    <a:pt x="1723542" y="640137"/>
                  </a:lnTo>
                  <a:lnTo>
                    <a:pt x="1695754" y="641350"/>
                  </a:lnTo>
                  <a:lnTo>
                    <a:pt x="1667848" y="639806"/>
                  </a:lnTo>
                  <a:lnTo>
                    <a:pt x="1618941" y="627526"/>
                  </a:lnTo>
                  <a:lnTo>
                    <a:pt x="1577863" y="601219"/>
                  </a:lnTo>
                  <a:lnTo>
                    <a:pt x="1551280" y="560314"/>
                  </a:lnTo>
                  <a:lnTo>
                    <a:pt x="1537750" y="485522"/>
                  </a:lnTo>
                  <a:lnTo>
                    <a:pt x="1532750" y="438673"/>
                  </a:lnTo>
                  <a:lnTo>
                    <a:pt x="1529749" y="394515"/>
                  </a:lnTo>
                  <a:lnTo>
                    <a:pt x="1528749" y="353059"/>
                  </a:lnTo>
                  <a:lnTo>
                    <a:pt x="1529513" y="325649"/>
                  </a:lnTo>
                  <a:lnTo>
                    <a:pt x="1535661" y="265209"/>
                  </a:lnTo>
                  <a:lnTo>
                    <a:pt x="1547593" y="212060"/>
                  </a:lnTo>
                  <a:lnTo>
                    <a:pt x="1575215" y="189061"/>
                  </a:lnTo>
                  <a:lnTo>
                    <a:pt x="1596313" y="186181"/>
                  </a:lnTo>
                  <a:close/>
                </a:path>
                <a:path w="4523740" h="652780">
                  <a:moveTo>
                    <a:pt x="3879011" y="184911"/>
                  </a:moveTo>
                  <a:lnTo>
                    <a:pt x="3925223" y="190642"/>
                  </a:lnTo>
                  <a:lnTo>
                    <a:pt x="3978579" y="207898"/>
                  </a:lnTo>
                  <a:lnTo>
                    <a:pt x="4030411" y="238267"/>
                  </a:lnTo>
                  <a:lnTo>
                    <a:pt x="4047667" y="272922"/>
                  </a:lnTo>
                  <a:lnTo>
                    <a:pt x="4046808" y="282660"/>
                  </a:lnTo>
                  <a:lnTo>
                    <a:pt x="4025871" y="315944"/>
                  </a:lnTo>
                  <a:lnTo>
                    <a:pt x="3995724" y="325373"/>
                  </a:lnTo>
                  <a:lnTo>
                    <a:pt x="3986489" y="324183"/>
                  </a:lnTo>
                  <a:lnTo>
                    <a:pt x="3976325" y="320611"/>
                  </a:lnTo>
                  <a:lnTo>
                    <a:pt x="3965256" y="314658"/>
                  </a:lnTo>
                  <a:lnTo>
                    <a:pt x="3953306" y="306323"/>
                  </a:lnTo>
                  <a:lnTo>
                    <a:pt x="3939376" y="297989"/>
                  </a:lnTo>
                  <a:lnTo>
                    <a:pt x="3922350" y="292036"/>
                  </a:lnTo>
                  <a:lnTo>
                    <a:pt x="3902228" y="288464"/>
                  </a:lnTo>
                  <a:lnTo>
                    <a:pt x="3879011" y="287273"/>
                  </a:lnTo>
                  <a:lnTo>
                    <a:pt x="3862960" y="291133"/>
                  </a:lnTo>
                  <a:lnTo>
                    <a:pt x="3828809" y="322046"/>
                  </a:lnTo>
                  <a:lnTo>
                    <a:pt x="3795330" y="377934"/>
                  </a:lnTo>
                  <a:lnTo>
                    <a:pt x="3777717" y="429508"/>
                  </a:lnTo>
                  <a:lnTo>
                    <a:pt x="3775506" y="452246"/>
                  </a:lnTo>
                  <a:lnTo>
                    <a:pt x="3777457" y="472553"/>
                  </a:lnTo>
                  <a:lnTo>
                    <a:pt x="3806621" y="519683"/>
                  </a:lnTo>
                  <a:lnTo>
                    <a:pt x="3840816" y="537225"/>
                  </a:lnTo>
                  <a:lnTo>
                    <a:pt x="3884345" y="543051"/>
                  </a:lnTo>
                  <a:lnTo>
                    <a:pt x="3898825" y="541744"/>
                  </a:lnTo>
                  <a:lnTo>
                    <a:pt x="3914841" y="537829"/>
                  </a:lnTo>
                  <a:lnTo>
                    <a:pt x="3932405" y="531318"/>
                  </a:lnTo>
                  <a:lnTo>
                    <a:pt x="3951528" y="522223"/>
                  </a:lnTo>
                  <a:lnTo>
                    <a:pt x="3969531" y="513056"/>
                  </a:lnTo>
                  <a:lnTo>
                    <a:pt x="3983913" y="506507"/>
                  </a:lnTo>
                  <a:lnTo>
                    <a:pt x="4022363" y="505269"/>
                  </a:lnTo>
                  <a:lnTo>
                    <a:pt x="4051493" y="534400"/>
                  </a:lnTo>
                  <a:lnTo>
                    <a:pt x="4055414" y="553719"/>
                  </a:lnTo>
                  <a:lnTo>
                    <a:pt x="4051078" y="569702"/>
                  </a:lnTo>
                  <a:lnTo>
                    <a:pt x="4016356" y="601618"/>
                  </a:lnTo>
                  <a:lnTo>
                    <a:pt x="3956247" y="629935"/>
                  </a:lnTo>
                  <a:lnTo>
                    <a:pt x="3905471" y="644032"/>
                  </a:lnTo>
                  <a:lnTo>
                    <a:pt x="3884345" y="645794"/>
                  </a:lnTo>
                  <a:lnTo>
                    <a:pt x="3841177" y="642602"/>
                  </a:lnTo>
                  <a:lnTo>
                    <a:pt x="3801605" y="633015"/>
                  </a:lnTo>
                  <a:lnTo>
                    <a:pt x="3765652" y="617023"/>
                  </a:lnTo>
                  <a:lnTo>
                    <a:pt x="3733342" y="594613"/>
                  </a:lnTo>
                  <a:lnTo>
                    <a:pt x="3705246" y="565493"/>
                  </a:lnTo>
                  <a:lnTo>
                    <a:pt x="3685162" y="532050"/>
                  </a:lnTo>
                  <a:lnTo>
                    <a:pt x="3673103" y="494297"/>
                  </a:lnTo>
                  <a:lnTo>
                    <a:pt x="3669080" y="452246"/>
                  </a:lnTo>
                  <a:lnTo>
                    <a:pt x="3672698" y="411166"/>
                  </a:lnTo>
                  <a:lnTo>
                    <a:pt x="3683542" y="369442"/>
                  </a:lnTo>
                  <a:lnTo>
                    <a:pt x="3701602" y="327052"/>
                  </a:lnTo>
                  <a:lnTo>
                    <a:pt x="3726865" y="283971"/>
                  </a:lnTo>
                  <a:lnTo>
                    <a:pt x="3760889" y="240633"/>
                  </a:lnTo>
                  <a:lnTo>
                    <a:pt x="3797604" y="209676"/>
                  </a:lnTo>
                  <a:lnTo>
                    <a:pt x="3836986" y="191103"/>
                  </a:lnTo>
                  <a:lnTo>
                    <a:pt x="3879011" y="184911"/>
                  </a:lnTo>
                  <a:close/>
                </a:path>
                <a:path w="4523740" h="652780">
                  <a:moveTo>
                    <a:pt x="1300403" y="184911"/>
                  </a:moveTo>
                  <a:lnTo>
                    <a:pt x="1346615" y="190642"/>
                  </a:lnTo>
                  <a:lnTo>
                    <a:pt x="1399971" y="207898"/>
                  </a:lnTo>
                  <a:lnTo>
                    <a:pt x="1451803" y="238267"/>
                  </a:lnTo>
                  <a:lnTo>
                    <a:pt x="1469059" y="272922"/>
                  </a:lnTo>
                  <a:lnTo>
                    <a:pt x="1468200" y="282660"/>
                  </a:lnTo>
                  <a:lnTo>
                    <a:pt x="1447263" y="315944"/>
                  </a:lnTo>
                  <a:lnTo>
                    <a:pt x="1417116" y="325373"/>
                  </a:lnTo>
                  <a:lnTo>
                    <a:pt x="1407881" y="324183"/>
                  </a:lnTo>
                  <a:lnTo>
                    <a:pt x="1397717" y="320611"/>
                  </a:lnTo>
                  <a:lnTo>
                    <a:pt x="1386648" y="314658"/>
                  </a:lnTo>
                  <a:lnTo>
                    <a:pt x="1374698" y="306323"/>
                  </a:lnTo>
                  <a:lnTo>
                    <a:pt x="1360768" y="297989"/>
                  </a:lnTo>
                  <a:lnTo>
                    <a:pt x="1343742" y="292036"/>
                  </a:lnTo>
                  <a:lnTo>
                    <a:pt x="1323620" y="288464"/>
                  </a:lnTo>
                  <a:lnTo>
                    <a:pt x="1300403" y="287273"/>
                  </a:lnTo>
                  <a:lnTo>
                    <a:pt x="1284352" y="291133"/>
                  </a:lnTo>
                  <a:lnTo>
                    <a:pt x="1250201" y="322046"/>
                  </a:lnTo>
                  <a:lnTo>
                    <a:pt x="1216722" y="377934"/>
                  </a:lnTo>
                  <a:lnTo>
                    <a:pt x="1199109" y="429508"/>
                  </a:lnTo>
                  <a:lnTo>
                    <a:pt x="1196898" y="452246"/>
                  </a:lnTo>
                  <a:lnTo>
                    <a:pt x="1198849" y="472553"/>
                  </a:lnTo>
                  <a:lnTo>
                    <a:pt x="1228013" y="519683"/>
                  </a:lnTo>
                  <a:lnTo>
                    <a:pt x="1262208" y="537225"/>
                  </a:lnTo>
                  <a:lnTo>
                    <a:pt x="1305737" y="543051"/>
                  </a:lnTo>
                  <a:lnTo>
                    <a:pt x="1320217" y="541744"/>
                  </a:lnTo>
                  <a:lnTo>
                    <a:pt x="1336233" y="537829"/>
                  </a:lnTo>
                  <a:lnTo>
                    <a:pt x="1353797" y="531318"/>
                  </a:lnTo>
                  <a:lnTo>
                    <a:pt x="1372920" y="522223"/>
                  </a:lnTo>
                  <a:lnTo>
                    <a:pt x="1390923" y="513056"/>
                  </a:lnTo>
                  <a:lnTo>
                    <a:pt x="1405305" y="506507"/>
                  </a:lnTo>
                  <a:lnTo>
                    <a:pt x="1443755" y="505269"/>
                  </a:lnTo>
                  <a:lnTo>
                    <a:pt x="1472885" y="534400"/>
                  </a:lnTo>
                  <a:lnTo>
                    <a:pt x="1476806" y="553719"/>
                  </a:lnTo>
                  <a:lnTo>
                    <a:pt x="1472470" y="569702"/>
                  </a:lnTo>
                  <a:lnTo>
                    <a:pt x="1437748" y="601618"/>
                  </a:lnTo>
                  <a:lnTo>
                    <a:pt x="1377639" y="629935"/>
                  </a:lnTo>
                  <a:lnTo>
                    <a:pt x="1326863" y="644032"/>
                  </a:lnTo>
                  <a:lnTo>
                    <a:pt x="1305737" y="645794"/>
                  </a:lnTo>
                  <a:lnTo>
                    <a:pt x="1262569" y="642602"/>
                  </a:lnTo>
                  <a:lnTo>
                    <a:pt x="1222997" y="633015"/>
                  </a:lnTo>
                  <a:lnTo>
                    <a:pt x="1187044" y="617023"/>
                  </a:lnTo>
                  <a:lnTo>
                    <a:pt x="1154734" y="594613"/>
                  </a:lnTo>
                  <a:lnTo>
                    <a:pt x="1126643" y="565493"/>
                  </a:lnTo>
                  <a:lnTo>
                    <a:pt x="1106573" y="532050"/>
                  </a:lnTo>
                  <a:lnTo>
                    <a:pt x="1094527" y="494297"/>
                  </a:lnTo>
                  <a:lnTo>
                    <a:pt x="1090510" y="452246"/>
                  </a:lnTo>
                  <a:lnTo>
                    <a:pt x="1094122" y="411166"/>
                  </a:lnTo>
                  <a:lnTo>
                    <a:pt x="1104953" y="369442"/>
                  </a:lnTo>
                  <a:lnTo>
                    <a:pt x="1123000" y="327052"/>
                  </a:lnTo>
                  <a:lnTo>
                    <a:pt x="1148257" y="283971"/>
                  </a:lnTo>
                  <a:lnTo>
                    <a:pt x="1182281" y="240633"/>
                  </a:lnTo>
                  <a:lnTo>
                    <a:pt x="1218996" y="209676"/>
                  </a:lnTo>
                  <a:lnTo>
                    <a:pt x="1258378" y="191103"/>
                  </a:lnTo>
                  <a:lnTo>
                    <a:pt x="1300403" y="184911"/>
                  </a:lnTo>
                  <a:close/>
                </a:path>
                <a:path w="4523740" h="652780">
                  <a:moveTo>
                    <a:pt x="869175" y="184911"/>
                  </a:moveTo>
                  <a:lnTo>
                    <a:pt x="915320" y="190642"/>
                  </a:lnTo>
                  <a:lnTo>
                    <a:pt x="968629" y="207898"/>
                  </a:lnTo>
                  <a:lnTo>
                    <a:pt x="1020503" y="238267"/>
                  </a:lnTo>
                  <a:lnTo>
                    <a:pt x="1037793" y="272922"/>
                  </a:lnTo>
                  <a:lnTo>
                    <a:pt x="1036924" y="282660"/>
                  </a:lnTo>
                  <a:lnTo>
                    <a:pt x="1015978" y="315944"/>
                  </a:lnTo>
                  <a:lnTo>
                    <a:pt x="985812" y="325373"/>
                  </a:lnTo>
                  <a:lnTo>
                    <a:pt x="976570" y="324183"/>
                  </a:lnTo>
                  <a:lnTo>
                    <a:pt x="966430" y="320611"/>
                  </a:lnTo>
                  <a:lnTo>
                    <a:pt x="955392" y="314658"/>
                  </a:lnTo>
                  <a:lnTo>
                    <a:pt x="943457" y="306323"/>
                  </a:lnTo>
                  <a:lnTo>
                    <a:pt x="929527" y="297989"/>
                  </a:lnTo>
                  <a:lnTo>
                    <a:pt x="912502" y="292036"/>
                  </a:lnTo>
                  <a:lnTo>
                    <a:pt x="892385" y="288464"/>
                  </a:lnTo>
                  <a:lnTo>
                    <a:pt x="869175" y="287273"/>
                  </a:lnTo>
                  <a:lnTo>
                    <a:pt x="853087" y="291133"/>
                  </a:lnTo>
                  <a:lnTo>
                    <a:pt x="818911" y="322046"/>
                  </a:lnTo>
                  <a:lnTo>
                    <a:pt x="785423" y="377934"/>
                  </a:lnTo>
                  <a:lnTo>
                    <a:pt x="767830" y="429508"/>
                  </a:lnTo>
                  <a:lnTo>
                    <a:pt x="765632" y="452246"/>
                  </a:lnTo>
                  <a:lnTo>
                    <a:pt x="767575" y="472553"/>
                  </a:lnTo>
                  <a:lnTo>
                    <a:pt x="796734" y="519683"/>
                  </a:lnTo>
                  <a:lnTo>
                    <a:pt x="830910" y="537225"/>
                  </a:lnTo>
                  <a:lnTo>
                    <a:pt x="874496" y="543051"/>
                  </a:lnTo>
                  <a:lnTo>
                    <a:pt x="888972" y="541744"/>
                  </a:lnTo>
                  <a:lnTo>
                    <a:pt x="904984" y="537829"/>
                  </a:lnTo>
                  <a:lnTo>
                    <a:pt x="922532" y="531318"/>
                  </a:lnTo>
                  <a:lnTo>
                    <a:pt x="941616" y="522223"/>
                  </a:lnTo>
                  <a:lnTo>
                    <a:pt x="959649" y="513056"/>
                  </a:lnTo>
                  <a:lnTo>
                    <a:pt x="974050" y="506507"/>
                  </a:lnTo>
                  <a:lnTo>
                    <a:pt x="1012474" y="505269"/>
                  </a:lnTo>
                  <a:lnTo>
                    <a:pt x="1041636" y="534400"/>
                  </a:lnTo>
                  <a:lnTo>
                    <a:pt x="1045578" y="553719"/>
                  </a:lnTo>
                  <a:lnTo>
                    <a:pt x="1041228" y="569702"/>
                  </a:lnTo>
                  <a:lnTo>
                    <a:pt x="1006434" y="601618"/>
                  </a:lnTo>
                  <a:lnTo>
                    <a:pt x="946319" y="629935"/>
                  </a:lnTo>
                  <a:lnTo>
                    <a:pt x="895570" y="644032"/>
                  </a:lnTo>
                  <a:lnTo>
                    <a:pt x="874496" y="645794"/>
                  </a:lnTo>
                  <a:lnTo>
                    <a:pt x="831288" y="642602"/>
                  </a:lnTo>
                  <a:lnTo>
                    <a:pt x="791714" y="633015"/>
                  </a:lnTo>
                  <a:lnTo>
                    <a:pt x="755774" y="617023"/>
                  </a:lnTo>
                  <a:lnTo>
                    <a:pt x="723468" y="594613"/>
                  </a:lnTo>
                  <a:lnTo>
                    <a:pt x="695357" y="565493"/>
                  </a:lnTo>
                  <a:lnTo>
                    <a:pt x="675279" y="532050"/>
                  </a:lnTo>
                  <a:lnTo>
                    <a:pt x="663233" y="494297"/>
                  </a:lnTo>
                  <a:lnTo>
                    <a:pt x="659218" y="452246"/>
                  </a:lnTo>
                  <a:lnTo>
                    <a:pt x="662824" y="411166"/>
                  </a:lnTo>
                  <a:lnTo>
                    <a:pt x="673642" y="369442"/>
                  </a:lnTo>
                  <a:lnTo>
                    <a:pt x="691676" y="327052"/>
                  </a:lnTo>
                  <a:lnTo>
                    <a:pt x="716927" y="283971"/>
                  </a:lnTo>
                  <a:lnTo>
                    <a:pt x="750996" y="240633"/>
                  </a:lnTo>
                  <a:lnTo>
                    <a:pt x="787727" y="209676"/>
                  </a:lnTo>
                  <a:lnTo>
                    <a:pt x="827120" y="191103"/>
                  </a:lnTo>
                  <a:lnTo>
                    <a:pt x="869175" y="184911"/>
                  </a:lnTo>
                  <a:close/>
                </a:path>
                <a:path w="4523740" h="652780">
                  <a:moveTo>
                    <a:pt x="3309162" y="173100"/>
                  </a:moveTo>
                  <a:lnTo>
                    <a:pt x="3350326" y="189182"/>
                  </a:lnTo>
                  <a:lnTo>
                    <a:pt x="3366439" y="237362"/>
                  </a:lnTo>
                  <a:lnTo>
                    <a:pt x="3366947" y="241807"/>
                  </a:lnTo>
                  <a:lnTo>
                    <a:pt x="3397187" y="215491"/>
                  </a:lnTo>
                  <a:lnTo>
                    <a:pt x="3428272" y="196722"/>
                  </a:lnTo>
                  <a:lnTo>
                    <a:pt x="3460191" y="185479"/>
                  </a:lnTo>
                  <a:lnTo>
                    <a:pt x="3492931" y="181736"/>
                  </a:lnTo>
                  <a:lnTo>
                    <a:pt x="3528622" y="185765"/>
                  </a:lnTo>
                  <a:lnTo>
                    <a:pt x="3582050" y="218062"/>
                  </a:lnTo>
                  <a:lnTo>
                    <a:pt x="3608333" y="270712"/>
                  </a:lnTo>
                  <a:lnTo>
                    <a:pt x="3618187" y="335569"/>
                  </a:lnTo>
                  <a:lnTo>
                    <a:pt x="3619423" y="376046"/>
                  </a:lnTo>
                  <a:lnTo>
                    <a:pt x="3619423" y="405129"/>
                  </a:lnTo>
                  <a:lnTo>
                    <a:pt x="3619257" y="413869"/>
                  </a:lnTo>
                  <a:lnTo>
                    <a:pt x="3619138" y="421227"/>
                  </a:lnTo>
                  <a:lnTo>
                    <a:pt x="3619066" y="427204"/>
                  </a:lnTo>
                  <a:lnTo>
                    <a:pt x="3619042" y="431800"/>
                  </a:lnTo>
                  <a:lnTo>
                    <a:pt x="3619590" y="448871"/>
                  </a:lnTo>
                  <a:lnTo>
                    <a:pt x="3621233" y="468264"/>
                  </a:lnTo>
                  <a:lnTo>
                    <a:pt x="3623971" y="489967"/>
                  </a:lnTo>
                  <a:lnTo>
                    <a:pt x="3627805" y="513968"/>
                  </a:lnTo>
                  <a:lnTo>
                    <a:pt x="3631639" y="538001"/>
                  </a:lnTo>
                  <a:lnTo>
                    <a:pt x="3634378" y="559641"/>
                  </a:lnTo>
                  <a:lnTo>
                    <a:pt x="3636021" y="578923"/>
                  </a:lnTo>
                  <a:lnTo>
                    <a:pt x="3636568" y="595883"/>
                  </a:lnTo>
                  <a:lnTo>
                    <a:pt x="3635544" y="606837"/>
                  </a:lnTo>
                  <a:lnTo>
                    <a:pt x="3611569" y="640578"/>
                  </a:lnTo>
                  <a:lnTo>
                    <a:pt x="3579672" y="649096"/>
                  </a:lnTo>
                  <a:lnTo>
                    <a:pt x="3557312" y="646001"/>
                  </a:lnTo>
                  <a:lnTo>
                    <a:pt x="3523665" y="599566"/>
                  </a:lnTo>
                  <a:lnTo>
                    <a:pt x="3517950" y="557307"/>
                  </a:lnTo>
                  <a:lnTo>
                    <a:pt x="3512235" y="514857"/>
                  </a:lnTo>
                  <a:lnTo>
                    <a:pt x="3507552" y="471122"/>
                  </a:lnTo>
                  <a:lnTo>
                    <a:pt x="3506012" y="430148"/>
                  </a:lnTo>
                  <a:lnTo>
                    <a:pt x="3506108" y="423864"/>
                  </a:lnTo>
                  <a:lnTo>
                    <a:pt x="3506393" y="415686"/>
                  </a:lnTo>
                  <a:lnTo>
                    <a:pt x="3506870" y="405628"/>
                  </a:lnTo>
                  <a:lnTo>
                    <a:pt x="3507536" y="393700"/>
                  </a:lnTo>
                  <a:lnTo>
                    <a:pt x="3508130" y="381771"/>
                  </a:lnTo>
                  <a:lnTo>
                    <a:pt x="3508568" y="371713"/>
                  </a:lnTo>
                  <a:lnTo>
                    <a:pt x="3508840" y="363535"/>
                  </a:lnTo>
                  <a:lnTo>
                    <a:pt x="3508933" y="357250"/>
                  </a:lnTo>
                  <a:lnTo>
                    <a:pt x="3508933" y="355345"/>
                  </a:lnTo>
                  <a:lnTo>
                    <a:pt x="3509187" y="350519"/>
                  </a:lnTo>
                  <a:lnTo>
                    <a:pt x="3509695" y="342772"/>
                  </a:lnTo>
                  <a:lnTo>
                    <a:pt x="3510330" y="334898"/>
                  </a:lnTo>
                  <a:lnTo>
                    <a:pt x="3510584" y="328548"/>
                  </a:lnTo>
                  <a:lnTo>
                    <a:pt x="3510584" y="323722"/>
                  </a:lnTo>
                  <a:lnTo>
                    <a:pt x="3509560" y="308814"/>
                  </a:lnTo>
                  <a:lnTo>
                    <a:pt x="3506489" y="298180"/>
                  </a:lnTo>
                  <a:lnTo>
                    <a:pt x="3501369" y="291808"/>
                  </a:lnTo>
                  <a:lnTo>
                    <a:pt x="3494201" y="289686"/>
                  </a:lnTo>
                  <a:lnTo>
                    <a:pt x="3476749" y="292516"/>
                  </a:lnTo>
                  <a:lnTo>
                    <a:pt x="3442320" y="315083"/>
                  </a:lnTo>
                  <a:lnTo>
                    <a:pt x="3409435" y="358846"/>
                  </a:lnTo>
                  <a:lnTo>
                    <a:pt x="3383094" y="415996"/>
                  </a:lnTo>
                  <a:lnTo>
                    <a:pt x="3372162" y="456576"/>
                  </a:lnTo>
                  <a:lnTo>
                    <a:pt x="3371424" y="465200"/>
                  </a:lnTo>
                  <a:lnTo>
                    <a:pt x="3370448" y="474968"/>
                  </a:lnTo>
                  <a:lnTo>
                    <a:pt x="3369233" y="485901"/>
                  </a:lnTo>
                  <a:lnTo>
                    <a:pt x="3368233" y="495337"/>
                  </a:lnTo>
                  <a:lnTo>
                    <a:pt x="3367519" y="504618"/>
                  </a:lnTo>
                  <a:lnTo>
                    <a:pt x="3367090" y="513780"/>
                  </a:lnTo>
                  <a:lnTo>
                    <a:pt x="3366947" y="522858"/>
                  </a:lnTo>
                  <a:lnTo>
                    <a:pt x="3366781" y="529502"/>
                  </a:lnTo>
                  <a:lnTo>
                    <a:pt x="3366281" y="537622"/>
                  </a:lnTo>
                  <a:lnTo>
                    <a:pt x="3365447" y="547219"/>
                  </a:lnTo>
                  <a:lnTo>
                    <a:pt x="3364280" y="558291"/>
                  </a:lnTo>
                  <a:lnTo>
                    <a:pt x="3363113" y="569364"/>
                  </a:lnTo>
                  <a:lnTo>
                    <a:pt x="3362280" y="578961"/>
                  </a:lnTo>
                  <a:lnTo>
                    <a:pt x="3361780" y="587081"/>
                  </a:lnTo>
                  <a:lnTo>
                    <a:pt x="3361613" y="593725"/>
                  </a:lnTo>
                  <a:lnTo>
                    <a:pt x="3360591" y="605131"/>
                  </a:lnTo>
                  <a:lnTo>
                    <a:pt x="3336811" y="640256"/>
                  </a:lnTo>
                  <a:lnTo>
                    <a:pt x="3304717" y="649096"/>
                  </a:lnTo>
                  <a:lnTo>
                    <a:pt x="3292976" y="648120"/>
                  </a:lnTo>
                  <a:lnTo>
                    <a:pt x="3257203" y="625145"/>
                  </a:lnTo>
                  <a:lnTo>
                    <a:pt x="3248057" y="587482"/>
                  </a:lnTo>
                  <a:lnTo>
                    <a:pt x="3247615" y="579405"/>
                  </a:lnTo>
                  <a:lnTo>
                    <a:pt x="3246863" y="569852"/>
                  </a:lnTo>
                  <a:lnTo>
                    <a:pt x="3245789" y="558800"/>
                  </a:lnTo>
                  <a:lnTo>
                    <a:pt x="3244696" y="547802"/>
                  </a:lnTo>
                  <a:lnTo>
                    <a:pt x="3243900" y="538257"/>
                  </a:lnTo>
                  <a:lnTo>
                    <a:pt x="3243414" y="530189"/>
                  </a:lnTo>
                  <a:lnTo>
                    <a:pt x="3243249" y="523620"/>
                  </a:lnTo>
                  <a:lnTo>
                    <a:pt x="3243608" y="501665"/>
                  </a:lnTo>
                  <a:lnTo>
                    <a:pt x="3244694" y="475805"/>
                  </a:lnTo>
                  <a:lnTo>
                    <a:pt x="3246518" y="446039"/>
                  </a:lnTo>
                  <a:lnTo>
                    <a:pt x="3249091" y="412368"/>
                  </a:lnTo>
                  <a:lnTo>
                    <a:pt x="3251592" y="378678"/>
                  </a:lnTo>
                  <a:lnTo>
                    <a:pt x="3253378" y="348868"/>
                  </a:lnTo>
                  <a:lnTo>
                    <a:pt x="3254449" y="322964"/>
                  </a:lnTo>
                  <a:lnTo>
                    <a:pt x="3254806" y="300989"/>
                  </a:lnTo>
                  <a:lnTo>
                    <a:pt x="3254711" y="294014"/>
                  </a:lnTo>
                  <a:lnTo>
                    <a:pt x="3254425" y="285480"/>
                  </a:lnTo>
                  <a:lnTo>
                    <a:pt x="3253949" y="275397"/>
                  </a:lnTo>
                  <a:lnTo>
                    <a:pt x="3253282" y="263778"/>
                  </a:lnTo>
                  <a:lnTo>
                    <a:pt x="3252689" y="252128"/>
                  </a:lnTo>
                  <a:lnTo>
                    <a:pt x="3252250" y="242109"/>
                  </a:lnTo>
                  <a:lnTo>
                    <a:pt x="3251979" y="233685"/>
                  </a:lnTo>
                  <a:lnTo>
                    <a:pt x="3251885" y="226821"/>
                  </a:lnTo>
                  <a:lnTo>
                    <a:pt x="3252931" y="215701"/>
                  </a:lnTo>
                  <a:lnTo>
                    <a:pt x="3277265" y="181673"/>
                  </a:lnTo>
                  <a:lnTo>
                    <a:pt x="3297562" y="174053"/>
                  </a:lnTo>
                  <a:lnTo>
                    <a:pt x="3309162" y="173100"/>
                  </a:lnTo>
                  <a:close/>
                </a:path>
                <a:path w="4523740" h="652780">
                  <a:moveTo>
                    <a:pt x="333565" y="110871"/>
                  </a:moveTo>
                  <a:lnTo>
                    <a:pt x="289567" y="116395"/>
                  </a:lnTo>
                  <a:lnTo>
                    <a:pt x="248842" y="132969"/>
                  </a:lnTo>
                  <a:lnTo>
                    <a:pt x="211391" y="160591"/>
                  </a:lnTo>
                  <a:lnTo>
                    <a:pt x="177215" y="199262"/>
                  </a:lnTo>
                  <a:lnTo>
                    <a:pt x="150536" y="241722"/>
                  </a:lnTo>
                  <a:lnTo>
                    <a:pt x="131478" y="286432"/>
                  </a:lnTo>
                  <a:lnTo>
                    <a:pt x="120042" y="333404"/>
                  </a:lnTo>
                  <a:lnTo>
                    <a:pt x="116230" y="382650"/>
                  </a:lnTo>
                  <a:lnTo>
                    <a:pt x="119530" y="415059"/>
                  </a:lnTo>
                  <a:lnTo>
                    <a:pt x="145934" y="470304"/>
                  </a:lnTo>
                  <a:lnTo>
                    <a:pt x="196073" y="511049"/>
                  </a:lnTo>
                  <a:lnTo>
                    <a:pt x="260125" y="531485"/>
                  </a:lnTo>
                  <a:lnTo>
                    <a:pt x="297141" y="534034"/>
                  </a:lnTo>
                  <a:lnTo>
                    <a:pt x="340292" y="528510"/>
                  </a:lnTo>
                  <a:lnTo>
                    <a:pt x="379710" y="511936"/>
                  </a:lnTo>
                  <a:lnTo>
                    <a:pt x="415395" y="484314"/>
                  </a:lnTo>
                  <a:lnTo>
                    <a:pt x="447344" y="445642"/>
                  </a:lnTo>
                  <a:lnTo>
                    <a:pt x="471514" y="403969"/>
                  </a:lnTo>
                  <a:lnTo>
                    <a:pt x="488778" y="359521"/>
                  </a:lnTo>
                  <a:lnTo>
                    <a:pt x="499136" y="312287"/>
                  </a:lnTo>
                  <a:lnTo>
                    <a:pt x="502589" y="262254"/>
                  </a:lnTo>
                  <a:lnTo>
                    <a:pt x="500186" y="222579"/>
                  </a:lnTo>
                  <a:lnTo>
                    <a:pt x="480954" y="162849"/>
                  </a:lnTo>
                  <a:lnTo>
                    <a:pt x="442146" y="128819"/>
                  </a:lnTo>
                  <a:lnTo>
                    <a:pt x="376871" y="112869"/>
                  </a:lnTo>
                  <a:lnTo>
                    <a:pt x="333565" y="110871"/>
                  </a:lnTo>
                  <a:close/>
                </a:path>
                <a:path w="4523740" h="652780">
                  <a:moveTo>
                    <a:pt x="333565" y="0"/>
                  </a:moveTo>
                  <a:lnTo>
                    <a:pt x="387835" y="2620"/>
                  </a:lnTo>
                  <a:lnTo>
                    <a:pt x="436374" y="10476"/>
                  </a:lnTo>
                  <a:lnTo>
                    <a:pt x="479183" y="23564"/>
                  </a:lnTo>
                  <a:lnTo>
                    <a:pt x="516262" y="41875"/>
                  </a:lnTo>
                  <a:lnTo>
                    <a:pt x="547611" y="65404"/>
                  </a:lnTo>
                  <a:lnTo>
                    <a:pt x="578767" y="102288"/>
                  </a:lnTo>
                  <a:lnTo>
                    <a:pt x="601024" y="147399"/>
                  </a:lnTo>
                  <a:lnTo>
                    <a:pt x="614380" y="200725"/>
                  </a:lnTo>
                  <a:lnTo>
                    <a:pt x="618832" y="262254"/>
                  </a:lnTo>
                  <a:lnTo>
                    <a:pt x="615623" y="316905"/>
                  </a:lnTo>
                  <a:lnTo>
                    <a:pt x="605995" y="369453"/>
                  </a:lnTo>
                  <a:lnTo>
                    <a:pt x="589949" y="419897"/>
                  </a:lnTo>
                  <a:lnTo>
                    <a:pt x="567486" y="468238"/>
                  </a:lnTo>
                  <a:lnTo>
                    <a:pt x="538607" y="514476"/>
                  </a:lnTo>
                  <a:lnTo>
                    <a:pt x="506208" y="554354"/>
                  </a:lnTo>
                  <a:lnTo>
                    <a:pt x="470670" y="586989"/>
                  </a:lnTo>
                  <a:lnTo>
                    <a:pt x="431995" y="612378"/>
                  </a:lnTo>
                  <a:lnTo>
                    <a:pt x="390181" y="630517"/>
                  </a:lnTo>
                  <a:lnTo>
                    <a:pt x="345230" y="641403"/>
                  </a:lnTo>
                  <a:lnTo>
                    <a:pt x="297141" y="645032"/>
                  </a:lnTo>
                  <a:lnTo>
                    <a:pt x="238815" y="640677"/>
                  </a:lnTo>
                  <a:lnTo>
                    <a:pt x="184992" y="627618"/>
                  </a:lnTo>
                  <a:lnTo>
                    <a:pt x="135673" y="605867"/>
                  </a:lnTo>
                  <a:lnTo>
                    <a:pt x="90855" y="575436"/>
                  </a:lnTo>
                  <a:lnTo>
                    <a:pt x="51108" y="535455"/>
                  </a:lnTo>
                  <a:lnTo>
                    <a:pt x="22715" y="489997"/>
                  </a:lnTo>
                  <a:lnTo>
                    <a:pt x="5679" y="439062"/>
                  </a:lnTo>
                  <a:lnTo>
                    <a:pt x="0" y="382650"/>
                  </a:lnTo>
                  <a:lnTo>
                    <a:pt x="3486" y="327939"/>
                  </a:lnTo>
                  <a:lnTo>
                    <a:pt x="13947" y="275209"/>
                  </a:lnTo>
                  <a:lnTo>
                    <a:pt x="31382" y="224459"/>
                  </a:lnTo>
                  <a:lnTo>
                    <a:pt x="55790" y="175691"/>
                  </a:lnTo>
                  <a:lnTo>
                    <a:pt x="87172" y="128904"/>
                  </a:lnTo>
                  <a:lnTo>
                    <a:pt x="121189" y="89502"/>
                  </a:lnTo>
                  <a:lnTo>
                    <a:pt x="158026" y="57272"/>
                  </a:lnTo>
                  <a:lnTo>
                    <a:pt x="197681" y="32210"/>
                  </a:lnTo>
                  <a:lnTo>
                    <a:pt x="240157" y="14313"/>
                  </a:lnTo>
                  <a:lnTo>
                    <a:pt x="285451" y="3577"/>
                  </a:lnTo>
                  <a:lnTo>
                    <a:pt x="333565" y="0"/>
                  </a:lnTo>
                  <a:close/>
                </a:path>
              </a:pathLst>
            </a:custGeom>
            <a:ln w="10668">
              <a:solidFill>
                <a:srgbClr val="4579B8"/>
              </a:solidFill>
            </a:ln>
          </p:spPr>
          <p:txBody>
            <a:bodyPr wrap="square" lIns="0" tIns="0" rIns="0" bIns="0" rtlCol="0"/>
            <a:lstStyle/>
            <a:p>
              <a:endParaRPr/>
            </a:p>
          </p:txBody>
        </p:sp>
      </p:grpSp>
      <p:grpSp>
        <p:nvGrpSpPr>
          <p:cNvPr id="8" name="object 8"/>
          <p:cNvGrpSpPr/>
          <p:nvPr/>
        </p:nvGrpSpPr>
        <p:grpSpPr>
          <a:xfrm>
            <a:off x="5101590" y="204343"/>
            <a:ext cx="835025" cy="730885"/>
            <a:chOff x="5101590" y="204343"/>
            <a:chExt cx="835025" cy="730885"/>
          </a:xfrm>
        </p:grpSpPr>
        <p:sp>
          <p:nvSpPr>
            <p:cNvPr id="9" name="object 9"/>
            <p:cNvSpPr/>
            <p:nvPr/>
          </p:nvSpPr>
          <p:spPr>
            <a:xfrm>
              <a:off x="5106924" y="209677"/>
              <a:ext cx="824356" cy="71996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214874" y="542417"/>
              <a:ext cx="183896" cy="24358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106924" y="209677"/>
              <a:ext cx="824865" cy="720090"/>
            </a:xfrm>
            <a:custGeom>
              <a:avLst/>
              <a:gdLst/>
              <a:ahLst/>
              <a:cxnLst/>
              <a:rect l="l" t="t" r="r" b="b"/>
              <a:pathLst>
                <a:path w="824864" h="720090">
                  <a:moveTo>
                    <a:pt x="222630" y="229997"/>
                  </a:moveTo>
                  <a:lnTo>
                    <a:pt x="261473" y="234092"/>
                  </a:lnTo>
                  <a:lnTo>
                    <a:pt x="326536" y="266858"/>
                  </a:lnTo>
                  <a:lnTo>
                    <a:pt x="352805" y="295528"/>
                  </a:lnTo>
                  <a:lnTo>
                    <a:pt x="385270" y="361505"/>
                  </a:lnTo>
                  <a:lnTo>
                    <a:pt x="393400" y="399792"/>
                  </a:lnTo>
                  <a:lnTo>
                    <a:pt x="396113" y="441578"/>
                  </a:lnTo>
                  <a:lnTo>
                    <a:pt x="392945" y="487348"/>
                  </a:lnTo>
                  <a:lnTo>
                    <a:pt x="383444" y="529605"/>
                  </a:lnTo>
                  <a:lnTo>
                    <a:pt x="367609" y="568362"/>
                  </a:lnTo>
                  <a:lnTo>
                    <a:pt x="345439" y="603631"/>
                  </a:lnTo>
                  <a:lnTo>
                    <a:pt x="314533" y="636448"/>
                  </a:lnTo>
                  <a:lnTo>
                    <a:pt x="278780" y="659860"/>
                  </a:lnTo>
                  <a:lnTo>
                    <a:pt x="238194" y="673889"/>
                  </a:lnTo>
                  <a:lnTo>
                    <a:pt x="192786" y="678561"/>
                  </a:lnTo>
                  <a:lnTo>
                    <a:pt x="156229" y="675320"/>
                  </a:lnTo>
                  <a:lnTo>
                    <a:pt x="91166" y="649360"/>
                  </a:lnTo>
                  <a:lnTo>
                    <a:pt x="36272" y="595776"/>
                  </a:lnTo>
                  <a:lnTo>
                    <a:pt x="17065" y="560197"/>
                  </a:lnTo>
                  <a:lnTo>
                    <a:pt x="4978" y="519854"/>
                  </a:lnTo>
                  <a:lnTo>
                    <a:pt x="0" y="474725"/>
                  </a:lnTo>
                  <a:lnTo>
                    <a:pt x="2024" y="430720"/>
                  </a:lnTo>
                  <a:lnTo>
                    <a:pt x="10953" y="389191"/>
                  </a:lnTo>
                  <a:lnTo>
                    <a:pt x="26789" y="350139"/>
                  </a:lnTo>
                  <a:lnTo>
                    <a:pt x="49529" y="313563"/>
                  </a:lnTo>
                  <a:lnTo>
                    <a:pt x="83649" y="276985"/>
                  </a:lnTo>
                  <a:lnTo>
                    <a:pt x="123888" y="250872"/>
                  </a:lnTo>
                  <a:lnTo>
                    <a:pt x="170223" y="235213"/>
                  </a:lnTo>
                  <a:lnTo>
                    <a:pt x="222630" y="229997"/>
                  </a:lnTo>
                  <a:close/>
                </a:path>
                <a:path w="824864" h="720090">
                  <a:moveTo>
                    <a:pt x="749426" y="0"/>
                  </a:moveTo>
                  <a:lnTo>
                    <a:pt x="782191" y="3355"/>
                  </a:lnTo>
                  <a:lnTo>
                    <a:pt x="805608" y="13414"/>
                  </a:lnTo>
                  <a:lnTo>
                    <a:pt x="819667" y="30164"/>
                  </a:lnTo>
                  <a:lnTo>
                    <a:pt x="824356" y="53594"/>
                  </a:lnTo>
                  <a:lnTo>
                    <a:pt x="820001" y="76856"/>
                  </a:lnTo>
                  <a:lnTo>
                    <a:pt x="806942" y="93487"/>
                  </a:lnTo>
                  <a:lnTo>
                    <a:pt x="785191" y="103475"/>
                  </a:lnTo>
                  <a:lnTo>
                    <a:pt x="754761" y="106806"/>
                  </a:lnTo>
                  <a:lnTo>
                    <a:pt x="731686" y="108975"/>
                  </a:lnTo>
                  <a:lnTo>
                    <a:pt x="711993" y="115490"/>
                  </a:lnTo>
                  <a:lnTo>
                    <a:pt x="682751" y="141604"/>
                  </a:lnTo>
                  <a:lnTo>
                    <a:pt x="663713" y="196629"/>
                  </a:lnTo>
                  <a:lnTo>
                    <a:pt x="659002" y="234061"/>
                  </a:lnTo>
                  <a:lnTo>
                    <a:pt x="684482" y="231967"/>
                  </a:lnTo>
                  <a:lnTo>
                    <a:pt x="706056" y="230457"/>
                  </a:lnTo>
                  <a:lnTo>
                    <a:pt x="723725" y="229542"/>
                  </a:lnTo>
                  <a:lnTo>
                    <a:pt x="737488" y="229235"/>
                  </a:lnTo>
                  <a:lnTo>
                    <a:pt x="770993" y="232499"/>
                  </a:lnTo>
                  <a:lnTo>
                    <a:pt x="794924" y="242300"/>
                  </a:lnTo>
                  <a:lnTo>
                    <a:pt x="809283" y="258649"/>
                  </a:lnTo>
                  <a:lnTo>
                    <a:pt x="814070" y="281559"/>
                  </a:lnTo>
                  <a:lnTo>
                    <a:pt x="808976" y="305063"/>
                  </a:lnTo>
                  <a:lnTo>
                    <a:pt x="793702" y="321484"/>
                  </a:lnTo>
                  <a:lnTo>
                    <a:pt x="768260" y="330833"/>
                  </a:lnTo>
                  <a:lnTo>
                    <a:pt x="732663" y="333121"/>
                  </a:lnTo>
                  <a:lnTo>
                    <a:pt x="718063" y="333071"/>
                  </a:lnTo>
                  <a:lnTo>
                    <a:pt x="700166" y="333676"/>
                  </a:lnTo>
                  <a:lnTo>
                    <a:pt x="654430" y="336803"/>
                  </a:lnTo>
                  <a:lnTo>
                    <a:pt x="653478" y="386143"/>
                  </a:lnTo>
                  <a:lnTo>
                    <a:pt x="653430" y="415242"/>
                  </a:lnTo>
                  <a:lnTo>
                    <a:pt x="653668" y="447294"/>
                  </a:lnTo>
                  <a:lnTo>
                    <a:pt x="654355" y="490394"/>
                  </a:lnTo>
                  <a:lnTo>
                    <a:pt x="654875" y="523113"/>
                  </a:lnTo>
                  <a:lnTo>
                    <a:pt x="655204" y="545449"/>
                  </a:lnTo>
                  <a:lnTo>
                    <a:pt x="655320" y="557402"/>
                  </a:lnTo>
                  <a:lnTo>
                    <a:pt x="654726" y="592905"/>
                  </a:lnTo>
                  <a:lnTo>
                    <a:pt x="650015" y="652289"/>
                  </a:lnTo>
                  <a:lnTo>
                    <a:pt x="638968" y="695317"/>
                  </a:lnTo>
                  <a:lnTo>
                    <a:pt x="591820" y="719963"/>
                  </a:lnTo>
                  <a:lnTo>
                    <a:pt x="580749" y="719036"/>
                  </a:lnTo>
                  <a:lnTo>
                    <a:pt x="544514" y="697343"/>
                  </a:lnTo>
                  <a:lnTo>
                    <a:pt x="534924" y="667893"/>
                  </a:lnTo>
                  <a:lnTo>
                    <a:pt x="534924" y="664337"/>
                  </a:lnTo>
                  <a:lnTo>
                    <a:pt x="535177" y="661035"/>
                  </a:lnTo>
                  <a:lnTo>
                    <a:pt x="535813" y="657733"/>
                  </a:lnTo>
                  <a:lnTo>
                    <a:pt x="540073" y="628919"/>
                  </a:lnTo>
                  <a:lnTo>
                    <a:pt x="543131" y="600963"/>
                  </a:lnTo>
                  <a:lnTo>
                    <a:pt x="544974" y="573865"/>
                  </a:lnTo>
                  <a:lnTo>
                    <a:pt x="545591" y="547624"/>
                  </a:lnTo>
                  <a:lnTo>
                    <a:pt x="545591" y="343026"/>
                  </a:lnTo>
                  <a:lnTo>
                    <a:pt x="541115" y="343362"/>
                  </a:lnTo>
                  <a:lnTo>
                    <a:pt x="535114" y="343995"/>
                  </a:lnTo>
                  <a:lnTo>
                    <a:pt x="527589" y="344937"/>
                  </a:lnTo>
                  <a:lnTo>
                    <a:pt x="518540" y="346201"/>
                  </a:lnTo>
                  <a:lnTo>
                    <a:pt x="508253" y="347599"/>
                  </a:lnTo>
                  <a:lnTo>
                    <a:pt x="500252" y="348234"/>
                  </a:lnTo>
                  <a:lnTo>
                    <a:pt x="494791" y="348234"/>
                  </a:lnTo>
                  <a:lnTo>
                    <a:pt x="453516" y="333756"/>
                  </a:lnTo>
                  <a:lnTo>
                    <a:pt x="437134" y="294639"/>
                  </a:lnTo>
                  <a:lnTo>
                    <a:pt x="439636" y="277233"/>
                  </a:lnTo>
                  <a:lnTo>
                    <a:pt x="477265" y="244728"/>
                  </a:lnTo>
                  <a:lnTo>
                    <a:pt x="524271" y="238817"/>
                  </a:lnTo>
                  <a:lnTo>
                    <a:pt x="548893" y="237744"/>
                  </a:lnTo>
                  <a:lnTo>
                    <a:pt x="549370" y="232128"/>
                  </a:lnTo>
                  <a:lnTo>
                    <a:pt x="554227" y="191515"/>
                  </a:lnTo>
                  <a:lnTo>
                    <a:pt x="561609" y="148798"/>
                  </a:lnTo>
                  <a:lnTo>
                    <a:pt x="572325" y="111902"/>
                  </a:lnTo>
                  <a:lnTo>
                    <a:pt x="603758" y="55625"/>
                  </a:lnTo>
                  <a:lnTo>
                    <a:pt x="663876" y="13906"/>
                  </a:lnTo>
                  <a:lnTo>
                    <a:pt x="703466" y="3476"/>
                  </a:lnTo>
                  <a:lnTo>
                    <a:pt x="749426" y="0"/>
                  </a:lnTo>
                  <a:close/>
                </a:path>
              </a:pathLst>
            </a:custGeom>
            <a:ln w="10668">
              <a:solidFill>
                <a:srgbClr val="4579B8"/>
              </a:solidFill>
            </a:ln>
          </p:spPr>
          <p:txBody>
            <a:bodyPr wrap="square" lIns="0" tIns="0" rIns="0" bIns="0" rtlCol="0"/>
            <a:lstStyle/>
            <a:p>
              <a:endParaRPr/>
            </a:p>
          </p:txBody>
        </p:sp>
      </p:grpSp>
      <p:grpSp>
        <p:nvGrpSpPr>
          <p:cNvPr id="12" name="object 12"/>
          <p:cNvGrpSpPr/>
          <p:nvPr/>
        </p:nvGrpSpPr>
        <p:grpSpPr>
          <a:xfrm>
            <a:off x="6328536" y="214122"/>
            <a:ext cx="2654300" cy="684530"/>
            <a:chOff x="6328536" y="214122"/>
            <a:chExt cx="2654300" cy="684530"/>
          </a:xfrm>
        </p:grpSpPr>
        <p:sp>
          <p:nvSpPr>
            <p:cNvPr id="13" name="object 13"/>
            <p:cNvSpPr/>
            <p:nvPr/>
          </p:nvSpPr>
          <p:spPr>
            <a:xfrm>
              <a:off x="6333870" y="219456"/>
              <a:ext cx="2643631" cy="67373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241538" y="542417"/>
              <a:ext cx="183895" cy="243586"/>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333870" y="219456"/>
              <a:ext cx="2644140" cy="673735"/>
            </a:xfrm>
            <a:custGeom>
              <a:avLst/>
              <a:gdLst/>
              <a:ahLst/>
              <a:cxnLst/>
              <a:rect l="l" t="t" r="r" b="b"/>
              <a:pathLst>
                <a:path w="2644140" h="673735">
                  <a:moveTo>
                    <a:pt x="692023" y="315214"/>
                  </a:moveTo>
                  <a:lnTo>
                    <a:pt x="639841" y="326088"/>
                  </a:lnTo>
                  <a:lnTo>
                    <a:pt x="594613" y="358775"/>
                  </a:lnTo>
                  <a:lnTo>
                    <a:pt x="563292" y="405812"/>
                  </a:lnTo>
                  <a:lnTo>
                    <a:pt x="552830" y="459613"/>
                  </a:lnTo>
                  <a:lnTo>
                    <a:pt x="554067" y="485352"/>
                  </a:lnTo>
                  <a:lnTo>
                    <a:pt x="563921" y="526639"/>
                  </a:lnTo>
                  <a:lnTo>
                    <a:pt x="597074" y="562848"/>
                  </a:lnTo>
                  <a:lnTo>
                    <a:pt x="631444" y="569722"/>
                  </a:lnTo>
                  <a:lnTo>
                    <a:pt x="643965" y="569198"/>
                  </a:lnTo>
                  <a:lnTo>
                    <a:pt x="690747" y="556648"/>
                  </a:lnTo>
                  <a:lnTo>
                    <a:pt x="722376" y="536575"/>
                  </a:lnTo>
                  <a:lnTo>
                    <a:pt x="716968" y="490954"/>
                  </a:lnTo>
                  <a:lnTo>
                    <a:pt x="713120" y="451453"/>
                  </a:lnTo>
                  <a:lnTo>
                    <a:pt x="710820" y="418095"/>
                  </a:lnTo>
                  <a:lnTo>
                    <a:pt x="710056" y="390906"/>
                  </a:lnTo>
                  <a:lnTo>
                    <a:pt x="710174" y="384095"/>
                  </a:lnTo>
                  <a:lnTo>
                    <a:pt x="714200" y="342884"/>
                  </a:lnTo>
                  <a:lnTo>
                    <a:pt x="717423" y="322961"/>
                  </a:lnTo>
                  <a:lnTo>
                    <a:pt x="711961" y="320294"/>
                  </a:lnTo>
                  <a:lnTo>
                    <a:pt x="707135" y="318262"/>
                  </a:lnTo>
                  <a:lnTo>
                    <a:pt x="702818" y="316992"/>
                  </a:lnTo>
                  <a:lnTo>
                    <a:pt x="698626" y="315849"/>
                  </a:lnTo>
                  <a:lnTo>
                    <a:pt x="695071" y="315214"/>
                  </a:lnTo>
                  <a:lnTo>
                    <a:pt x="692023" y="315214"/>
                  </a:lnTo>
                  <a:close/>
                </a:path>
                <a:path w="2644140" h="673735">
                  <a:moveTo>
                    <a:pt x="1536953" y="309499"/>
                  </a:moveTo>
                  <a:lnTo>
                    <a:pt x="1487804" y="321691"/>
                  </a:lnTo>
                  <a:lnTo>
                    <a:pt x="1442174" y="347015"/>
                  </a:lnTo>
                  <a:lnTo>
                    <a:pt x="1425051" y="383974"/>
                  </a:lnTo>
                  <a:lnTo>
                    <a:pt x="1425003" y="421465"/>
                  </a:lnTo>
                  <a:lnTo>
                    <a:pt x="1425051" y="470981"/>
                  </a:lnTo>
                  <a:lnTo>
                    <a:pt x="1425194" y="532511"/>
                  </a:lnTo>
                  <a:lnTo>
                    <a:pt x="1477327" y="550624"/>
                  </a:lnTo>
                  <a:lnTo>
                    <a:pt x="1521459" y="556641"/>
                  </a:lnTo>
                  <a:lnTo>
                    <a:pt x="1546298" y="554452"/>
                  </a:lnTo>
                  <a:lnTo>
                    <a:pt x="1589022" y="536977"/>
                  </a:lnTo>
                  <a:lnTo>
                    <a:pt x="1621619" y="503048"/>
                  </a:lnTo>
                  <a:lnTo>
                    <a:pt x="1638470" y="458904"/>
                  </a:lnTo>
                  <a:lnTo>
                    <a:pt x="1640585" y="433451"/>
                  </a:lnTo>
                  <a:lnTo>
                    <a:pt x="1638871" y="408019"/>
                  </a:lnTo>
                  <a:lnTo>
                    <a:pt x="1625155" y="364013"/>
                  </a:lnTo>
                  <a:lnTo>
                    <a:pt x="1597604" y="329697"/>
                  </a:lnTo>
                  <a:lnTo>
                    <a:pt x="1559504" y="311739"/>
                  </a:lnTo>
                  <a:lnTo>
                    <a:pt x="1536953" y="309499"/>
                  </a:lnTo>
                  <a:close/>
                </a:path>
                <a:path w="2644140" h="673735">
                  <a:moveTo>
                    <a:pt x="2022348" y="220218"/>
                  </a:moveTo>
                  <a:lnTo>
                    <a:pt x="2061190" y="224313"/>
                  </a:lnTo>
                  <a:lnTo>
                    <a:pt x="2126253" y="257079"/>
                  </a:lnTo>
                  <a:lnTo>
                    <a:pt x="2152523" y="285750"/>
                  </a:lnTo>
                  <a:lnTo>
                    <a:pt x="2184987" y="351726"/>
                  </a:lnTo>
                  <a:lnTo>
                    <a:pt x="2193117" y="390013"/>
                  </a:lnTo>
                  <a:lnTo>
                    <a:pt x="2195829" y="431800"/>
                  </a:lnTo>
                  <a:lnTo>
                    <a:pt x="2192662" y="477569"/>
                  </a:lnTo>
                  <a:lnTo>
                    <a:pt x="2183161" y="519826"/>
                  </a:lnTo>
                  <a:lnTo>
                    <a:pt x="2167326" y="558583"/>
                  </a:lnTo>
                  <a:lnTo>
                    <a:pt x="2145156" y="593852"/>
                  </a:lnTo>
                  <a:lnTo>
                    <a:pt x="2114250" y="626669"/>
                  </a:lnTo>
                  <a:lnTo>
                    <a:pt x="2078497" y="650081"/>
                  </a:lnTo>
                  <a:lnTo>
                    <a:pt x="2037911" y="664110"/>
                  </a:lnTo>
                  <a:lnTo>
                    <a:pt x="1992502" y="668782"/>
                  </a:lnTo>
                  <a:lnTo>
                    <a:pt x="1955946" y="665541"/>
                  </a:lnTo>
                  <a:lnTo>
                    <a:pt x="1890883" y="639581"/>
                  </a:lnTo>
                  <a:lnTo>
                    <a:pt x="1835989" y="585997"/>
                  </a:lnTo>
                  <a:lnTo>
                    <a:pt x="1816782" y="550418"/>
                  </a:lnTo>
                  <a:lnTo>
                    <a:pt x="1804695" y="510075"/>
                  </a:lnTo>
                  <a:lnTo>
                    <a:pt x="1799717" y="464947"/>
                  </a:lnTo>
                  <a:lnTo>
                    <a:pt x="1801741" y="420941"/>
                  </a:lnTo>
                  <a:lnTo>
                    <a:pt x="1810670" y="379412"/>
                  </a:lnTo>
                  <a:lnTo>
                    <a:pt x="1826506" y="340360"/>
                  </a:lnTo>
                  <a:lnTo>
                    <a:pt x="1849247" y="303784"/>
                  </a:lnTo>
                  <a:lnTo>
                    <a:pt x="1883366" y="267206"/>
                  </a:lnTo>
                  <a:lnTo>
                    <a:pt x="1923605" y="241093"/>
                  </a:lnTo>
                  <a:lnTo>
                    <a:pt x="1969940" y="225434"/>
                  </a:lnTo>
                  <a:lnTo>
                    <a:pt x="2022348" y="220218"/>
                  </a:lnTo>
                  <a:close/>
                </a:path>
                <a:path w="2644140" h="673735">
                  <a:moveTo>
                    <a:pt x="686688" y="217424"/>
                  </a:moveTo>
                  <a:lnTo>
                    <a:pt x="728662" y="222869"/>
                  </a:lnTo>
                  <a:lnTo>
                    <a:pt x="776731" y="239268"/>
                  </a:lnTo>
                  <a:lnTo>
                    <a:pt x="823134" y="267731"/>
                  </a:lnTo>
                  <a:lnTo>
                    <a:pt x="838580" y="300482"/>
                  </a:lnTo>
                  <a:lnTo>
                    <a:pt x="837987" y="307506"/>
                  </a:lnTo>
                  <a:lnTo>
                    <a:pt x="836215" y="314102"/>
                  </a:lnTo>
                  <a:lnTo>
                    <a:pt x="833276" y="320270"/>
                  </a:lnTo>
                  <a:lnTo>
                    <a:pt x="829182" y="326009"/>
                  </a:lnTo>
                  <a:lnTo>
                    <a:pt x="827226" y="334627"/>
                  </a:lnTo>
                  <a:lnTo>
                    <a:pt x="821832" y="379458"/>
                  </a:lnTo>
                  <a:lnTo>
                    <a:pt x="820547" y="424053"/>
                  </a:lnTo>
                  <a:lnTo>
                    <a:pt x="821237" y="460029"/>
                  </a:lnTo>
                  <a:lnTo>
                    <a:pt x="826762" y="515743"/>
                  </a:lnTo>
                  <a:lnTo>
                    <a:pt x="842633" y="560524"/>
                  </a:lnTo>
                  <a:lnTo>
                    <a:pt x="850392" y="577596"/>
                  </a:lnTo>
                  <a:lnTo>
                    <a:pt x="857392" y="593147"/>
                  </a:lnTo>
                  <a:lnTo>
                    <a:pt x="862393" y="604948"/>
                  </a:lnTo>
                  <a:lnTo>
                    <a:pt x="865393" y="613011"/>
                  </a:lnTo>
                  <a:lnTo>
                    <a:pt x="866394" y="617347"/>
                  </a:lnTo>
                  <a:lnTo>
                    <a:pt x="865348" y="627637"/>
                  </a:lnTo>
                  <a:lnTo>
                    <a:pt x="841158" y="659201"/>
                  </a:lnTo>
                  <a:lnTo>
                    <a:pt x="811529" y="667131"/>
                  </a:lnTo>
                  <a:lnTo>
                    <a:pt x="800721" y="664864"/>
                  </a:lnTo>
                  <a:lnTo>
                    <a:pt x="787161" y="658050"/>
                  </a:lnTo>
                  <a:lnTo>
                    <a:pt x="770864" y="646664"/>
                  </a:lnTo>
                  <a:lnTo>
                    <a:pt x="751839" y="630682"/>
                  </a:lnTo>
                  <a:lnTo>
                    <a:pt x="733551" y="639163"/>
                  </a:lnTo>
                  <a:lnTo>
                    <a:pt x="685546" y="657987"/>
                  </a:lnTo>
                  <a:lnTo>
                    <a:pt x="647326" y="666559"/>
                  </a:lnTo>
                  <a:lnTo>
                    <a:pt x="636777" y="667131"/>
                  </a:lnTo>
                  <a:lnTo>
                    <a:pt x="590532" y="663842"/>
                  </a:lnTo>
                  <a:lnTo>
                    <a:pt x="550465" y="653970"/>
                  </a:lnTo>
                  <a:lnTo>
                    <a:pt x="488823" y="614426"/>
                  </a:lnTo>
                  <a:lnTo>
                    <a:pt x="451850" y="548481"/>
                  </a:lnTo>
                  <a:lnTo>
                    <a:pt x="442620" y="505733"/>
                  </a:lnTo>
                  <a:lnTo>
                    <a:pt x="439547" y="456438"/>
                  </a:lnTo>
                  <a:lnTo>
                    <a:pt x="444095" y="408882"/>
                  </a:lnTo>
                  <a:lnTo>
                    <a:pt x="457739" y="364886"/>
                  </a:lnTo>
                  <a:lnTo>
                    <a:pt x="480480" y="324439"/>
                  </a:lnTo>
                  <a:lnTo>
                    <a:pt x="512318" y="287528"/>
                  </a:lnTo>
                  <a:lnTo>
                    <a:pt x="550564" y="256857"/>
                  </a:lnTo>
                  <a:lnTo>
                    <a:pt x="592359" y="234950"/>
                  </a:lnTo>
                  <a:lnTo>
                    <a:pt x="637726" y="221805"/>
                  </a:lnTo>
                  <a:lnTo>
                    <a:pt x="686688" y="217424"/>
                  </a:lnTo>
                  <a:close/>
                </a:path>
                <a:path w="2644140" h="673735">
                  <a:moveTo>
                    <a:pt x="1186179" y="213233"/>
                  </a:moveTo>
                  <a:lnTo>
                    <a:pt x="1222017" y="220043"/>
                  </a:lnTo>
                  <a:lnTo>
                    <a:pt x="1247616" y="240474"/>
                  </a:lnTo>
                  <a:lnTo>
                    <a:pt x="1262975" y="274526"/>
                  </a:lnTo>
                  <a:lnTo>
                    <a:pt x="1268095" y="322199"/>
                  </a:lnTo>
                  <a:lnTo>
                    <a:pt x="1268071" y="331698"/>
                  </a:lnTo>
                  <a:lnTo>
                    <a:pt x="1262735" y="376934"/>
                  </a:lnTo>
                  <a:lnTo>
                    <a:pt x="1234299" y="408314"/>
                  </a:lnTo>
                  <a:lnTo>
                    <a:pt x="1210818" y="412242"/>
                  </a:lnTo>
                  <a:lnTo>
                    <a:pt x="1188241" y="408910"/>
                  </a:lnTo>
                  <a:lnTo>
                    <a:pt x="1172130" y="398922"/>
                  </a:lnTo>
                  <a:lnTo>
                    <a:pt x="1162472" y="382291"/>
                  </a:lnTo>
                  <a:lnTo>
                    <a:pt x="1159255" y="359029"/>
                  </a:lnTo>
                  <a:lnTo>
                    <a:pt x="1157097" y="317627"/>
                  </a:lnTo>
                  <a:lnTo>
                    <a:pt x="1114355" y="329053"/>
                  </a:lnTo>
                  <a:lnTo>
                    <a:pt x="1078150" y="348646"/>
                  </a:lnTo>
                  <a:lnTo>
                    <a:pt x="1048494" y="376384"/>
                  </a:lnTo>
                  <a:lnTo>
                    <a:pt x="1025398" y="412242"/>
                  </a:lnTo>
                  <a:lnTo>
                    <a:pt x="1025778" y="618109"/>
                  </a:lnTo>
                  <a:lnTo>
                    <a:pt x="1024778" y="629249"/>
                  </a:lnTo>
                  <a:lnTo>
                    <a:pt x="1001250" y="663457"/>
                  </a:lnTo>
                  <a:lnTo>
                    <a:pt x="969263" y="672084"/>
                  </a:lnTo>
                  <a:lnTo>
                    <a:pt x="957310" y="671060"/>
                  </a:lnTo>
                  <a:lnTo>
                    <a:pt x="924280" y="647844"/>
                  </a:lnTo>
                  <a:lnTo>
                    <a:pt x="916939" y="618109"/>
                  </a:lnTo>
                  <a:lnTo>
                    <a:pt x="916939" y="350012"/>
                  </a:lnTo>
                  <a:lnTo>
                    <a:pt x="918055" y="300303"/>
                  </a:lnTo>
                  <a:lnTo>
                    <a:pt x="918336" y="290036"/>
                  </a:lnTo>
                  <a:lnTo>
                    <a:pt x="918523" y="281340"/>
                  </a:lnTo>
                  <a:lnTo>
                    <a:pt x="918590" y="274193"/>
                  </a:lnTo>
                  <a:lnTo>
                    <a:pt x="919448" y="263237"/>
                  </a:lnTo>
                  <a:lnTo>
                    <a:pt x="939881" y="229278"/>
                  </a:lnTo>
                  <a:lnTo>
                    <a:pt x="971296" y="220599"/>
                  </a:lnTo>
                  <a:lnTo>
                    <a:pt x="991750" y="223525"/>
                  </a:lnTo>
                  <a:lnTo>
                    <a:pt x="1007586" y="232298"/>
                  </a:lnTo>
                  <a:lnTo>
                    <a:pt x="1018801" y="246905"/>
                  </a:lnTo>
                  <a:lnTo>
                    <a:pt x="1025398" y="267335"/>
                  </a:lnTo>
                  <a:lnTo>
                    <a:pt x="1062593" y="243665"/>
                  </a:lnTo>
                  <a:lnTo>
                    <a:pt x="1101788" y="226758"/>
                  </a:lnTo>
                  <a:lnTo>
                    <a:pt x="1142984" y="216614"/>
                  </a:lnTo>
                  <a:lnTo>
                    <a:pt x="1186179" y="213233"/>
                  </a:lnTo>
                  <a:close/>
                </a:path>
                <a:path w="2644140" h="673735">
                  <a:moveTo>
                    <a:pt x="209930" y="209550"/>
                  </a:moveTo>
                  <a:lnTo>
                    <a:pt x="256143" y="215280"/>
                  </a:lnTo>
                  <a:lnTo>
                    <a:pt x="309499" y="232537"/>
                  </a:lnTo>
                  <a:lnTo>
                    <a:pt x="361330" y="262905"/>
                  </a:lnTo>
                  <a:lnTo>
                    <a:pt x="378586" y="297561"/>
                  </a:lnTo>
                  <a:lnTo>
                    <a:pt x="377727" y="307298"/>
                  </a:lnTo>
                  <a:lnTo>
                    <a:pt x="356790" y="340582"/>
                  </a:lnTo>
                  <a:lnTo>
                    <a:pt x="326644" y="350012"/>
                  </a:lnTo>
                  <a:lnTo>
                    <a:pt x="317408" y="348821"/>
                  </a:lnTo>
                  <a:lnTo>
                    <a:pt x="307244" y="345249"/>
                  </a:lnTo>
                  <a:lnTo>
                    <a:pt x="296175" y="339296"/>
                  </a:lnTo>
                  <a:lnTo>
                    <a:pt x="284225" y="330962"/>
                  </a:lnTo>
                  <a:lnTo>
                    <a:pt x="270295" y="322627"/>
                  </a:lnTo>
                  <a:lnTo>
                    <a:pt x="253269" y="316674"/>
                  </a:lnTo>
                  <a:lnTo>
                    <a:pt x="233148" y="313102"/>
                  </a:lnTo>
                  <a:lnTo>
                    <a:pt x="209930" y="311912"/>
                  </a:lnTo>
                  <a:lnTo>
                    <a:pt x="193879" y="315771"/>
                  </a:lnTo>
                  <a:lnTo>
                    <a:pt x="159728" y="346684"/>
                  </a:lnTo>
                  <a:lnTo>
                    <a:pt x="126249" y="402572"/>
                  </a:lnTo>
                  <a:lnTo>
                    <a:pt x="108636" y="454146"/>
                  </a:lnTo>
                  <a:lnTo>
                    <a:pt x="106425" y="476885"/>
                  </a:lnTo>
                  <a:lnTo>
                    <a:pt x="108376" y="497191"/>
                  </a:lnTo>
                  <a:lnTo>
                    <a:pt x="137540" y="544322"/>
                  </a:lnTo>
                  <a:lnTo>
                    <a:pt x="171735" y="561863"/>
                  </a:lnTo>
                  <a:lnTo>
                    <a:pt x="215264" y="567690"/>
                  </a:lnTo>
                  <a:lnTo>
                    <a:pt x="229744" y="566382"/>
                  </a:lnTo>
                  <a:lnTo>
                    <a:pt x="245760" y="562467"/>
                  </a:lnTo>
                  <a:lnTo>
                    <a:pt x="263324" y="555956"/>
                  </a:lnTo>
                  <a:lnTo>
                    <a:pt x="282448" y="546862"/>
                  </a:lnTo>
                  <a:lnTo>
                    <a:pt x="300450" y="537694"/>
                  </a:lnTo>
                  <a:lnTo>
                    <a:pt x="314832" y="531145"/>
                  </a:lnTo>
                  <a:lnTo>
                    <a:pt x="353282" y="529907"/>
                  </a:lnTo>
                  <a:lnTo>
                    <a:pt x="382412" y="559038"/>
                  </a:lnTo>
                  <a:lnTo>
                    <a:pt x="386333" y="578358"/>
                  </a:lnTo>
                  <a:lnTo>
                    <a:pt x="381998" y="594340"/>
                  </a:lnTo>
                  <a:lnTo>
                    <a:pt x="347275" y="626256"/>
                  </a:lnTo>
                  <a:lnTo>
                    <a:pt x="287166" y="654573"/>
                  </a:lnTo>
                  <a:lnTo>
                    <a:pt x="236390" y="668670"/>
                  </a:lnTo>
                  <a:lnTo>
                    <a:pt x="215264" y="670433"/>
                  </a:lnTo>
                  <a:lnTo>
                    <a:pt x="172096" y="667240"/>
                  </a:lnTo>
                  <a:lnTo>
                    <a:pt x="132524" y="657653"/>
                  </a:lnTo>
                  <a:lnTo>
                    <a:pt x="96571" y="641661"/>
                  </a:lnTo>
                  <a:lnTo>
                    <a:pt x="64262" y="619252"/>
                  </a:lnTo>
                  <a:lnTo>
                    <a:pt x="36165" y="590131"/>
                  </a:lnTo>
                  <a:lnTo>
                    <a:pt x="16081" y="556688"/>
                  </a:lnTo>
                  <a:lnTo>
                    <a:pt x="4022" y="518935"/>
                  </a:lnTo>
                  <a:lnTo>
                    <a:pt x="0" y="476885"/>
                  </a:lnTo>
                  <a:lnTo>
                    <a:pt x="3617" y="435804"/>
                  </a:lnTo>
                  <a:lnTo>
                    <a:pt x="14462" y="394081"/>
                  </a:lnTo>
                  <a:lnTo>
                    <a:pt x="32521" y="351690"/>
                  </a:lnTo>
                  <a:lnTo>
                    <a:pt x="57784" y="308610"/>
                  </a:lnTo>
                  <a:lnTo>
                    <a:pt x="91809" y="265271"/>
                  </a:lnTo>
                  <a:lnTo>
                    <a:pt x="128523" y="234314"/>
                  </a:lnTo>
                  <a:lnTo>
                    <a:pt x="167905" y="215741"/>
                  </a:lnTo>
                  <a:lnTo>
                    <a:pt x="209930" y="209550"/>
                  </a:lnTo>
                  <a:close/>
                </a:path>
                <a:path w="2644140" h="673735">
                  <a:moveTo>
                    <a:pt x="2316226" y="197739"/>
                  </a:moveTo>
                  <a:lnTo>
                    <a:pt x="2357389" y="213820"/>
                  </a:lnTo>
                  <a:lnTo>
                    <a:pt x="2373503" y="262001"/>
                  </a:lnTo>
                  <a:lnTo>
                    <a:pt x="2374010" y="266446"/>
                  </a:lnTo>
                  <a:lnTo>
                    <a:pt x="2404250" y="240129"/>
                  </a:lnTo>
                  <a:lnTo>
                    <a:pt x="2435336" y="221361"/>
                  </a:lnTo>
                  <a:lnTo>
                    <a:pt x="2467254" y="210117"/>
                  </a:lnTo>
                  <a:lnTo>
                    <a:pt x="2499995" y="206375"/>
                  </a:lnTo>
                  <a:lnTo>
                    <a:pt x="2535685" y="210403"/>
                  </a:lnTo>
                  <a:lnTo>
                    <a:pt x="2589113" y="242700"/>
                  </a:lnTo>
                  <a:lnTo>
                    <a:pt x="2615396" y="295350"/>
                  </a:lnTo>
                  <a:lnTo>
                    <a:pt x="2625250" y="360207"/>
                  </a:lnTo>
                  <a:lnTo>
                    <a:pt x="2626486" y="400685"/>
                  </a:lnTo>
                  <a:lnTo>
                    <a:pt x="2626486" y="429768"/>
                  </a:lnTo>
                  <a:lnTo>
                    <a:pt x="2626320" y="438507"/>
                  </a:lnTo>
                  <a:lnTo>
                    <a:pt x="2626201" y="445865"/>
                  </a:lnTo>
                  <a:lnTo>
                    <a:pt x="2626129" y="451842"/>
                  </a:lnTo>
                  <a:lnTo>
                    <a:pt x="2626105" y="456438"/>
                  </a:lnTo>
                  <a:lnTo>
                    <a:pt x="2626653" y="473509"/>
                  </a:lnTo>
                  <a:lnTo>
                    <a:pt x="2628296" y="492902"/>
                  </a:lnTo>
                  <a:lnTo>
                    <a:pt x="2631035" y="514605"/>
                  </a:lnTo>
                  <a:lnTo>
                    <a:pt x="2634869" y="538607"/>
                  </a:lnTo>
                  <a:lnTo>
                    <a:pt x="2638702" y="562639"/>
                  </a:lnTo>
                  <a:lnTo>
                    <a:pt x="2641441" y="584279"/>
                  </a:lnTo>
                  <a:lnTo>
                    <a:pt x="2643084" y="603561"/>
                  </a:lnTo>
                  <a:lnTo>
                    <a:pt x="2643631" y="620522"/>
                  </a:lnTo>
                  <a:lnTo>
                    <a:pt x="2642608" y="631475"/>
                  </a:lnTo>
                  <a:lnTo>
                    <a:pt x="2618632" y="665216"/>
                  </a:lnTo>
                  <a:lnTo>
                    <a:pt x="2586735" y="673735"/>
                  </a:lnTo>
                  <a:lnTo>
                    <a:pt x="2564376" y="670639"/>
                  </a:lnTo>
                  <a:lnTo>
                    <a:pt x="2530729" y="624205"/>
                  </a:lnTo>
                  <a:lnTo>
                    <a:pt x="2525013" y="581945"/>
                  </a:lnTo>
                  <a:lnTo>
                    <a:pt x="2519299" y="539496"/>
                  </a:lnTo>
                  <a:lnTo>
                    <a:pt x="2514615" y="495760"/>
                  </a:lnTo>
                  <a:lnTo>
                    <a:pt x="2513076" y="454787"/>
                  </a:lnTo>
                  <a:lnTo>
                    <a:pt x="2513171" y="448502"/>
                  </a:lnTo>
                  <a:lnTo>
                    <a:pt x="2513457" y="440324"/>
                  </a:lnTo>
                  <a:lnTo>
                    <a:pt x="2513933" y="430266"/>
                  </a:lnTo>
                  <a:lnTo>
                    <a:pt x="2514600" y="418338"/>
                  </a:lnTo>
                  <a:lnTo>
                    <a:pt x="2515193" y="406409"/>
                  </a:lnTo>
                  <a:lnTo>
                    <a:pt x="2515631" y="396351"/>
                  </a:lnTo>
                  <a:lnTo>
                    <a:pt x="2515903" y="388173"/>
                  </a:lnTo>
                  <a:lnTo>
                    <a:pt x="2515997" y="381889"/>
                  </a:lnTo>
                  <a:lnTo>
                    <a:pt x="2515997" y="379984"/>
                  </a:lnTo>
                  <a:lnTo>
                    <a:pt x="2516251" y="375158"/>
                  </a:lnTo>
                  <a:lnTo>
                    <a:pt x="2516758" y="367411"/>
                  </a:lnTo>
                  <a:lnTo>
                    <a:pt x="2517394" y="359537"/>
                  </a:lnTo>
                  <a:lnTo>
                    <a:pt x="2517648" y="353187"/>
                  </a:lnTo>
                  <a:lnTo>
                    <a:pt x="2517648" y="348361"/>
                  </a:lnTo>
                  <a:lnTo>
                    <a:pt x="2516624" y="333452"/>
                  </a:lnTo>
                  <a:lnTo>
                    <a:pt x="2513552" y="322818"/>
                  </a:lnTo>
                  <a:lnTo>
                    <a:pt x="2508432" y="316446"/>
                  </a:lnTo>
                  <a:lnTo>
                    <a:pt x="2501264" y="314325"/>
                  </a:lnTo>
                  <a:lnTo>
                    <a:pt x="2483812" y="317154"/>
                  </a:lnTo>
                  <a:lnTo>
                    <a:pt x="2449383" y="339721"/>
                  </a:lnTo>
                  <a:lnTo>
                    <a:pt x="2416498" y="383484"/>
                  </a:lnTo>
                  <a:lnTo>
                    <a:pt x="2390157" y="440634"/>
                  </a:lnTo>
                  <a:lnTo>
                    <a:pt x="2379225" y="481214"/>
                  </a:lnTo>
                  <a:lnTo>
                    <a:pt x="2378487" y="489838"/>
                  </a:lnTo>
                  <a:lnTo>
                    <a:pt x="2377511" y="499606"/>
                  </a:lnTo>
                  <a:lnTo>
                    <a:pt x="2376297" y="510540"/>
                  </a:lnTo>
                  <a:lnTo>
                    <a:pt x="2375296" y="519975"/>
                  </a:lnTo>
                  <a:lnTo>
                    <a:pt x="2374582" y="529256"/>
                  </a:lnTo>
                  <a:lnTo>
                    <a:pt x="2374153" y="538418"/>
                  </a:lnTo>
                  <a:lnTo>
                    <a:pt x="2374010" y="547497"/>
                  </a:lnTo>
                  <a:lnTo>
                    <a:pt x="2373844" y="554140"/>
                  </a:lnTo>
                  <a:lnTo>
                    <a:pt x="2373344" y="562260"/>
                  </a:lnTo>
                  <a:lnTo>
                    <a:pt x="2372510" y="571857"/>
                  </a:lnTo>
                  <a:lnTo>
                    <a:pt x="2371344" y="582930"/>
                  </a:lnTo>
                  <a:lnTo>
                    <a:pt x="2370177" y="594002"/>
                  </a:lnTo>
                  <a:lnTo>
                    <a:pt x="2369343" y="603599"/>
                  </a:lnTo>
                  <a:lnTo>
                    <a:pt x="2368843" y="611719"/>
                  </a:lnTo>
                  <a:lnTo>
                    <a:pt x="2368677" y="618363"/>
                  </a:lnTo>
                  <a:lnTo>
                    <a:pt x="2367655" y="629769"/>
                  </a:lnTo>
                  <a:lnTo>
                    <a:pt x="2343874" y="664894"/>
                  </a:lnTo>
                  <a:lnTo>
                    <a:pt x="2311780" y="673735"/>
                  </a:lnTo>
                  <a:lnTo>
                    <a:pt x="2300039" y="672758"/>
                  </a:lnTo>
                  <a:lnTo>
                    <a:pt x="2264267" y="649783"/>
                  </a:lnTo>
                  <a:lnTo>
                    <a:pt x="2255121" y="612120"/>
                  </a:lnTo>
                  <a:lnTo>
                    <a:pt x="2254678" y="604043"/>
                  </a:lnTo>
                  <a:lnTo>
                    <a:pt x="2253926" y="594490"/>
                  </a:lnTo>
                  <a:lnTo>
                    <a:pt x="2252853" y="583438"/>
                  </a:lnTo>
                  <a:lnTo>
                    <a:pt x="2251759" y="572440"/>
                  </a:lnTo>
                  <a:lnTo>
                    <a:pt x="2250963" y="562895"/>
                  </a:lnTo>
                  <a:lnTo>
                    <a:pt x="2250477" y="554827"/>
                  </a:lnTo>
                  <a:lnTo>
                    <a:pt x="2250312" y="548259"/>
                  </a:lnTo>
                  <a:lnTo>
                    <a:pt x="2250672" y="526303"/>
                  </a:lnTo>
                  <a:lnTo>
                    <a:pt x="2251757" y="500443"/>
                  </a:lnTo>
                  <a:lnTo>
                    <a:pt x="2253581" y="470677"/>
                  </a:lnTo>
                  <a:lnTo>
                    <a:pt x="2256154" y="437007"/>
                  </a:lnTo>
                  <a:lnTo>
                    <a:pt x="2258655" y="403316"/>
                  </a:lnTo>
                  <a:lnTo>
                    <a:pt x="2260441" y="373507"/>
                  </a:lnTo>
                  <a:lnTo>
                    <a:pt x="2261512" y="347602"/>
                  </a:lnTo>
                  <a:lnTo>
                    <a:pt x="2261870" y="325628"/>
                  </a:lnTo>
                  <a:lnTo>
                    <a:pt x="2261774" y="318652"/>
                  </a:lnTo>
                  <a:lnTo>
                    <a:pt x="2261488" y="310118"/>
                  </a:lnTo>
                  <a:lnTo>
                    <a:pt x="2261012" y="300035"/>
                  </a:lnTo>
                  <a:lnTo>
                    <a:pt x="2260346" y="288417"/>
                  </a:lnTo>
                  <a:lnTo>
                    <a:pt x="2259752" y="276766"/>
                  </a:lnTo>
                  <a:lnTo>
                    <a:pt x="2259314" y="266747"/>
                  </a:lnTo>
                  <a:lnTo>
                    <a:pt x="2259042" y="258323"/>
                  </a:lnTo>
                  <a:lnTo>
                    <a:pt x="2258949" y="251460"/>
                  </a:lnTo>
                  <a:lnTo>
                    <a:pt x="2259994" y="240339"/>
                  </a:lnTo>
                  <a:lnTo>
                    <a:pt x="2284329" y="206311"/>
                  </a:lnTo>
                  <a:lnTo>
                    <a:pt x="2304625" y="198691"/>
                  </a:lnTo>
                  <a:lnTo>
                    <a:pt x="2316226" y="197739"/>
                  </a:lnTo>
                  <a:close/>
                </a:path>
                <a:path w="2644140" h="673735">
                  <a:moveTo>
                    <a:pt x="1384300" y="0"/>
                  </a:moveTo>
                  <a:lnTo>
                    <a:pt x="1403469" y="2974"/>
                  </a:lnTo>
                  <a:lnTo>
                    <a:pt x="1417161" y="11890"/>
                  </a:lnTo>
                  <a:lnTo>
                    <a:pt x="1425376" y="26735"/>
                  </a:lnTo>
                  <a:lnTo>
                    <a:pt x="1428114" y="47498"/>
                  </a:lnTo>
                  <a:lnTo>
                    <a:pt x="1428114" y="51053"/>
                  </a:lnTo>
                  <a:lnTo>
                    <a:pt x="1427606" y="56769"/>
                  </a:lnTo>
                  <a:lnTo>
                    <a:pt x="1426718" y="64516"/>
                  </a:lnTo>
                  <a:lnTo>
                    <a:pt x="1425702" y="72263"/>
                  </a:lnTo>
                  <a:lnTo>
                    <a:pt x="1425194" y="77977"/>
                  </a:lnTo>
                  <a:lnTo>
                    <a:pt x="1425194" y="81534"/>
                  </a:lnTo>
                  <a:lnTo>
                    <a:pt x="1425194" y="238252"/>
                  </a:lnTo>
                  <a:lnTo>
                    <a:pt x="1440193" y="230393"/>
                  </a:lnTo>
                  <a:lnTo>
                    <a:pt x="1483359" y="213106"/>
                  </a:lnTo>
                  <a:lnTo>
                    <a:pt x="1523954" y="205247"/>
                  </a:lnTo>
                  <a:lnTo>
                    <a:pt x="1536953" y="204724"/>
                  </a:lnTo>
                  <a:lnTo>
                    <a:pt x="1582747" y="209085"/>
                  </a:lnTo>
                  <a:lnTo>
                    <a:pt x="1623933" y="222186"/>
                  </a:lnTo>
                  <a:lnTo>
                    <a:pt x="1660523" y="244050"/>
                  </a:lnTo>
                  <a:lnTo>
                    <a:pt x="1692528" y="274701"/>
                  </a:lnTo>
                  <a:lnTo>
                    <a:pt x="1716698" y="309131"/>
                  </a:lnTo>
                  <a:lnTo>
                    <a:pt x="1733962" y="347075"/>
                  </a:lnTo>
                  <a:lnTo>
                    <a:pt x="1744321" y="388518"/>
                  </a:lnTo>
                  <a:lnTo>
                    <a:pt x="1747774" y="433451"/>
                  </a:lnTo>
                  <a:lnTo>
                    <a:pt x="1743751" y="479149"/>
                  </a:lnTo>
                  <a:lnTo>
                    <a:pt x="1731692" y="521192"/>
                  </a:lnTo>
                  <a:lnTo>
                    <a:pt x="1711608" y="559591"/>
                  </a:lnTo>
                  <a:lnTo>
                    <a:pt x="1683511" y="594360"/>
                  </a:lnTo>
                  <a:lnTo>
                    <a:pt x="1648815" y="623863"/>
                  </a:lnTo>
                  <a:lnTo>
                    <a:pt x="1610248" y="644937"/>
                  </a:lnTo>
                  <a:lnTo>
                    <a:pt x="1567801" y="657582"/>
                  </a:lnTo>
                  <a:lnTo>
                    <a:pt x="1521459" y="661797"/>
                  </a:lnTo>
                  <a:lnTo>
                    <a:pt x="1493146" y="660554"/>
                  </a:lnTo>
                  <a:lnTo>
                    <a:pt x="1465548" y="656812"/>
                  </a:lnTo>
                  <a:lnTo>
                    <a:pt x="1438663" y="650545"/>
                  </a:lnTo>
                  <a:lnTo>
                    <a:pt x="1412494" y="641731"/>
                  </a:lnTo>
                  <a:lnTo>
                    <a:pt x="1404542" y="648398"/>
                  </a:lnTo>
                  <a:lnTo>
                    <a:pt x="1395745" y="653161"/>
                  </a:lnTo>
                  <a:lnTo>
                    <a:pt x="1386115" y="656018"/>
                  </a:lnTo>
                  <a:lnTo>
                    <a:pt x="1375663" y="656971"/>
                  </a:lnTo>
                  <a:lnTo>
                    <a:pt x="1365017" y="656044"/>
                  </a:lnTo>
                  <a:lnTo>
                    <a:pt x="1330963" y="634376"/>
                  </a:lnTo>
                  <a:lnTo>
                    <a:pt x="1322070" y="605409"/>
                  </a:lnTo>
                  <a:lnTo>
                    <a:pt x="1322161" y="599813"/>
                  </a:lnTo>
                  <a:lnTo>
                    <a:pt x="1322419" y="592931"/>
                  </a:lnTo>
                  <a:lnTo>
                    <a:pt x="1322820" y="584763"/>
                  </a:lnTo>
                  <a:lnTo>
                    <a:pt x="1323339" y="575310"/>
                  </a:lnTo>
                  <a:lnTo>
                    <a:pt x="1323859" y="565785"/>
                  </a:lnTo>
                  <a:lnTo>
                    <a:pt x="1324260" y="557593"/>
                  </a:lnTo>
                  <a:lnTo>
                    <a:pt x="1324518" y="550735"/>
                  </a:lnTo>
                  <a:lnTo>
                    <a:pt x="1324609" y="545211"/>
                  </a:lnTo>
                  <a:lnTo>
                    <a:pt x="1324609" y="81534"/>
                  </a:lnTo>
                  <a:lnTo>
                    <a:pt x="1325421" y="67177"/>
                  </a:lnTo>
                  <a:lnTo>
                    <a:pt x="1337690" y="29083"/>
                  </a:lnTo>
                  <a:lnTo>
                    <a:pt x="1370034" y="1829"/>
                  </a:lnTo>
                  <a:lnTo>
                    <a:pt x="1384300" y="0"/>
                  </a:lnTo>
                  <a:close/>
                </a:path>
              </a:pathLst>
            </a:custGeom>
            <a:ln w="10668">
              <a:solidFill>
                <a:srgbClr val="4579B8"/>
              </a:solidFill>
            </a:ln>
          </p:spPr>
          <p:txBody>
            <a:bodyPr wrap="square" lIns="0" tIns="0" rIns="0" bIns="0" rtlCol="0"/>
            <a:lstStyle/>
            <a:p>
              <a:endParaRPr/>
            </a:p>
          </p:txBody>
        </p:sp>
      </p:grpSp>
      <p:sp>
        <p:nvSpPr>
          <p:cNvPr id="16" name="object 16"/>
          <p:cNvSpPr/>
          <p:nvPr/>
        </p:nvSpPr>
        <p:spPr>
          <a:xfrm>
            <a:off x="228600" y="4958702"/>
            <a:ext cx="2209800" cy="152399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6705600" y="4823371"/>
            <a:ext cx="2286000" cy="1549400"/>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752975" y="4923612"/>
            <a:ext cx="1876425" cy="1506474"/>
          </a:xfrm>
          <a:prstGeom prst="rect">
            <a:avLst/>
          </a:prstGeom>
          <a:blipFill>
            <a:blip r:embed="rId11" cstate="print"/>
            <a:stretch>
              <a:fillRect/>
            </a:stretch>
          </a:blipFill>
        </p:spPr>
        <p:txBody>
          <a:bodyPr wrap="square" lIns="0" tIns="0" rIns="0" bIns="0" rtlCol="0"/>
          <a:lstStyle/>
          <a:p>
            <a:endParaRPr/>
          </a:p>
        </p:txBody>
      </p:sp>
      <p:sp>
        <p:nvSpPr>
          <p:cNvPr id="19" name="object 19"/>
          <p:cNvSpPr txBox="1"/>
          <p:nvPr/>
        </p:nvSpPr>
        <p:spPr>
          <a:xfrm>
            <a:off x="2569845" y="2738754"/>
            <a:ext cx="400177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gas, </a:t>
            </a:r>
            <a:r>
              <a:rPr sz="2400" b="1" dirty="0">
                <a:latin typeface="Arial"/>
                <a:cs typeface="Arial"/>
              </a:rPr>
              <a:t>biogas, </a:t>
            </a:r>
            <a:r>
              <a:rPr sz="2400" b="1" spc="-5" dirty="0">
                <a:latin typeface="Arial"/>
                <a:cs typeface="Arial"/>
              </a:rPr>
              <a:t>marsh gas</a:t>
            </a:r>
            <a:r>
              <a:rPr sz="2400" b="1" spc="-65" dirty="0">
                <a:latin typeface="Arial"/>
                <a:cs typeface="Arial"/>
              </a:rPr>
              <a:t> </a:t>
            </a:r>
            <a:r>
              <a:rPr sz="2400" b="1" spc="-5" dirty="0">
                <a:latin typeface="Arial"/>
                <a:cs typeface="Arial"/>
              </a:rPr>
              <a:t>etc.</a:t>
            </a:r>
            <a:endParaRPr sz="2400">
              <a:latin typeface="Arial"/>
              <a:cs typeface="Arial"/>
            </a:endParaRPr>
          </a:p>
        </p:txBody>
      </p:sp>
      <p:sp>
        <p:nvSpPr>
          <p:cNvPr id="20" name="object 20"/>
          <p:cNvSpPr txBox="1"/>
          <p:nvPr/>
        </p:nvSpPr>
        <p:spPr>
          <a:xfrm>
            <a:off x="254609" y="1099514"/>
            <a:ext cx="8633460" cy="3136756"/>
          </a:xfrm>
          <a:prstGeom prst="rect">
            <a:avLst/>
          </a:prstGeom>
        </p:spPr>
        <p:txBody>
          <a:bodyPr vert="horz" wrap="square" lIns="0" tIns="12700" rIns="0" bIns="0" rtlCol="0">
            <a:spAutoFit/>
          </a:bodyPr>
          <a:lstStyle/>
          <a:p>
            <a:pPr algn="ctr">
              <a:lnSpc>
                <a:spcPct val="100000"/>
              </a:lnSpc>
              <a:spcBef>
                <a:spcPts val="100"/>
              </a:spcBef>
            </a:pPr>
            <a:r>
              <a:rPr sz="2400" b="1" spc="-5" dirty="0">
                <a:latin typeface="Arial"/>
                <a:cs typeface="Arial"/>
              </a:rPr>
              <a:t>Carbon </a:t>
            </a:r>
            <a:r>
              <a:rPr sz="2400" b="1" dirty="0">
                <a:latin typeface="Arial"/>
                <a:cs typeface="Arial"/>
              </a:rPr>
              <a:t>is </a:t>
            </a:r>
            <a:r>
              <a:rPr sz="2400" b="1" spc="-5" dirty="0">
                <a:latin typeface="Arial"/>
                <a:cs typeface="Arial"/>
              </a:rPr>
              <a:t>found </a:t>
            </a:r>
            <a:r>
              <a:rPr sz="2400" b="1" dirty="0">
                <a:latin typeface="Arial"/>
                <a:cs typeface="Arial"/>
              </a:rPr>
              <a:t>in the </a:t>
            </a:r>
            <a:r>
              <a:rPr sz="2400" b="1" spc="-5" dirty="0">
                <a:latin typeface="Arial"/>
                <a:cs typeface="Arial"/>
              </a:rPr>
              <a:t>atmosphere, </a:t>
            </a:r>
            <a:r>
              <a:rPr sz="2400" b="1" dirty="0">
                <a:latin typeface="Arial"/>
                <a:cs typeface="Arial"/>
              </a:rPr>
              <a:t>inside the </a:t>
            </a:r>
            <a:r>
              <a:rPr sz="2400" b="1" spc="-15">
                <a:latin typeface="Arial"/>
                <a:cs typeface="Arial"/>
              </a:rPr>
              <a:t>earth’s</a:t>
            </a:r>
            <a:r>
              <a:rPr sz="2400" b="1" spc="-160">
                <a:latin typeface="Arial"/>
                <a:cs typeface="Arial"/>
              </a:rPr>
              <a:t> </a:t>
            </a:r>
            <a:r>
              <a:rPr sz="2400" b="1" spc="-5" smtClean="0">
                <a:latin typeface="Arial"/>
                <a:cs typeface="Arial"/>
              </a:rPr>
              <a:t>crust</a:t>
            </a:r>
            <a:r>
              <a:rPr lang="en-US" sz="2400" b="1" spc="-5" dirty="0">
                <a:latin typeface="Arial"/>
                <a:cs typeface="Arial"/>
              </a:rPr>
              <a:t> </a:t>
            </a:r>
            <a:r>
              <a:rPr sz="2400" b="1" spc="-5" smtClean="0">
                <a:latin typeface="Arial"/>
                <a:cs typeface="Arial"/>
              </a:rPr>
              <a:t>and </a:t>
            </a:r>
            <a:r>
              <a:rPr sz="2400" b="1" spc="-5" dirty="0">
                <a:latin typeface="Arial"/>
                <a:cs typeface="Arial"/>
              </a:rPr>
              <a:t>in all </a:t>
            </a:r>
            <a:r>
              <a:rPr sz="2400" b="1">
                <a:latin typeface="Arial"/>
                <a:cs typeface="Arial"/>
              </a:rPr>
              <a:t>living</a:t>
            </a:r>
            <a:r>
              <a:rPr sz="2400" b="1" spc="-70">
                <a:latin typeface="Arial"/>
                <a:cs typeface="Arial"/>
              </a:rPr>
              <a:t> </a:t>
            </a:r>
            <a:r>
              <a:rPr sz="2400" b="1" spc="-5" smtClean="0">
                <a:latin typeface="Arial"/>
                <a:cs typeface="Arial"/>
              </a:rPr>
              <a:t>organisms.</a:t>
            </a:r>
            <a:r>
              <a:rPr lang="en-US" sz="2400" b="1" spc="-5" dirty="0">
                <a:latin typeface="Arial"/>
                <a:cs typeface="Arial"/>
              </a:rPr>
              <a:t> </a:t>
            </a:r>
            <a:r>
              <a:rPr sz="2400" b="1" spc="-5" smtClean="0">
                <a:latin typeface="Arial"/>
                <a:cs typeface="Arial"/>
              </a:rPr>
              <a:t>Carbon </a:t>
            </a:r>
            <a:r>
              <a:rPr sz="2400" b="1" dirty="0">
                <a:latin typeface="Arial"/>
                <a:cs typeface="Arial"/>
              </a:rPr>
              <a:t>is </a:t>
            </a:r>
            <a:r>
              <a:rPr sz="2400" b="1" spc="-5" dirty="0">
                <a:latin typeface="Arial"/>
                <a:cs typeface="Arial"/>
              </a:rPr>
              <a:t>present </a:t>
            </a:r>
            <a:r>
              <a:rPr sz="2400" b="1" dirty="0">
                <a:latin typeface="Arial"/>
                <a:cs typeface="Arial"/>
              </a:rPr>
              <a:t>in </a:t>
            </a:r>
            <a:r>
              <a:rPr sz="2400" b="1">
                <a:latin typeface="Arial"/>
                <a:cs typeface="Arial"/>
              </a:rPr>
              <a:t>fuels</a:t>
            </a:r>
            <a:r>
              <a:rPr sz="2400" b="1" spc="-60">
                <a:latin typeface="Arial"/>
                <a:cs typeface="Arial"/>
              </a:rPr>
              <a:t> </a:t>
            </a:r>
            <a:r>
              <a:rPr sz="2400" b="1" smtClean="0">
                <a:latin typeface="Arial"/>
                <a:cs typeface="Arial"/>
              </a:rPr>
              <a:t>like</a:t>
            </a:r>
            <a:r>
              <a:rPr sz="2400" b="1" spc="5" smtClean="0">
                <a:latin typeface="Arial"/>
                <a:cs typeface="Arial"/>
              </a:rPr>
              <a:t>wood</a:t>
            </a:r>
            <a:r>
              <a:rPr sz="2400" b="1" spc="5" dirty="0">
                <a:latin typeface="Arial"/>
                <a:cs typeface="Arial"/>
              </a:rPr>
              <a:t>, </a:t>
            </a:r>
            <a:r>
              <a:rPr sz="2400" b="1" spc="-5" dirty="0">
                <a:latin typeface="Arial"/>
                <a:cs typeface="Arial"/>
              </a:rPr>
              <a:t>coal, charcoal, coke, petroleum,</a:t>
            </a:r>
            <a:r>
              <a:rPr sz="2400" b="1" spc="-55" dirty="0">
                <a:latin typeface="Arial"/>
                <a:cs typeface="Arial"/>
              </a:rPr>
              <a:t> </a:t>
            </a:r>
            <a:r>
              <a:rPr sz="2400" b="1" spc="-5" dirty="0">
                <a:latin typeface="Arial"/>
                <a:cs typeface="Arial"/>
              </a:rPr>
              <a:t>natural</a:t>
            </a:r>
            <a:endParaRPr sz="2400">
              <a:latin typeface="Arial"/>
              <a:cs typeface="Arial"/>
            </a:endParaRPr>
          </a:p>
          <a:p>
            <a:pPr marL="12700" marR="5080" algn="ctr">
              <a:lnSpc>
                <a:spcPct val="100000"/>
              </a:lnSpc>
              <a:spcBef>
                <a:spcPts val="1440"/>
              </a:spcBef>
            </a:pPr>
            <a:r>
              <a:rPr sz="2400" b="1" spc="-5" dirty="0">
                <a:latin typeface="Arial"/>
                <a:cs typeface="Arial"/>
              </a:rPr>
              <a:t>Carbon is present </a:t>
            </a:r>
            <a:r>
              <a:rPr sz="2400" b="1" dirty="0">
                <a:latin typeface="Arial"/>
                <a:cs typeface="Arial"/>
              </a:rPr>
              <a:t>in </a:t>
            </a:r>
            <a:r>
              <a:rPr sz="2400" b="1" spc="-5">
                <a:latin typeface="Arial"/>
                <a:cs typeface="Arial"/>
              </a:rPr>
              <a:t>compounds </a:t>
            </a:r>
            <a:r>
              <a:rPr sz="2400" b="1" smtClean="0">
                <a:latin typeface="Arial"/>
                <a:cs typeface="Arial"/>
              </a:rPr>
              <a:t>like </a:t>
            </a:r>
            <a:r>
              <a:rPr sz="2400" b="1" spc="-5" smtClean="0">
                <a:latin typeface="Arial"/>
                <a:cs typeface="Arial"/>
              </a:rPr>
              <a:t>carbonates, </a:t>
            </a:r>
            <a:r>
              <a:rPr sz="2400" b="1" spc="-10" smtClean="0">
                <a:latin typeface="Arial"/>
                <a:cs typeface="Arial"/>
              </a:rPr>
              <a:t>hydrogen  </a:t>
            </a:r>
            <a:endParaRPr lang="en-US" sz="2400" b="1" spc="-10" dirty="0" smtClean="0">
              <a:latin typeface="Arial"/>
              <a:cs typeface="Arial"/>
            </a:endParaRPr>
          </a:p>
          <a:p>
            <a:pPr marL="12700" marR="5080" algn="ctr">
              <a:lnSpc>
                <a:spcPct val="100000"/>
              </a:lnSpc>
              <a:spcBef>
                <a:spcPts val="1440"/>
              </a:spcBef>
            </a:pPr>
            <a:r>
              <a:rPr lang="en-US" sz="2400" b="1" spc="-5" dirty="0" smtClean="0">
                <a:latin typeface="Arial"/>
                <a:cs typeface="Arial"/>
              </a:rPr>
              <a:t>                                             </a:t>
            </a:r>
          </a:p>
          <a:p>
            <a:pPr marL="12700" marR="5080" algn="ctr">
              <a:lnSpc>
                <a:spcPct val="100000"/>
              </a:lnSpc>
              <a:spcBef>
                <a:spcPts val="1440"/>
              </a:spcBef>
            </a:pPr>
            <a:r>
              <a:rPr sz="2400" b="1" spc="-5" smtClean="0">
                <a:latin typeface="Arial"/>
                <a:cs typeface="Arial"/>
              </a:rPr>
              <a:t>Carbon </a:t>
            </a:r>
            <a:r>
              <a:rPr sz="2400" b="1" smtClean="0">
                <a:latin typeface="Arial"/>
                <a:cs typeface="Arial"/>
              </a:rPr>
              <a:t>is </a:t>
            </a:r>
            <a:r>
              <a:rPr sz="2400" b="1" spc="-5" smtClean="0">
                <a:latin typeface="Arial"/>
                <a:cs typeface="Arial"/>
              </a:rPr>
              <a:t>found </a:t>
            </a:r>
            <a:r>
              <a:rPr sz="2400" b="1" smtClean="0">
                <a:latin typeface="Arial"/>
                <a:cs typeface="Arial"/>
              </a:rPr>
              <a:t>in the free state</a:t>
            </a:r>
            <a:r>
              <a:rPr sz="2400" b="1" spc="-75" smtClean="0">
                <a:latin typeface="Arial"/>
                <a:cs typeface="Arial"/>
              </a:rPr>
              <a:t> </a:t>
            </a:r>
            <a:r>
              <a:rPr sz="2400" b="1" smtClean="0">
                <a:latin typeface="Arial"/>
                <a:cs typeface="Arial"/>
              </a:rPr>
              <a:t>as</a:t>
            </a:r>
            <a:endParaRPr sz="2400" smtClean="0">
              <a:latin typeface="Arial"/>
              <a:cs typeface="Arial"/>
            </a:endParaRPr>
          </a:p>
          <a:p>
            <a:pPr algn="ctr">
              <a:lnSpc>
                <a:spcPct val="100000"/>
              </a:lnSpc>
            </a:pPr>
            <a:r>
              <a:rPr sz="2400" b="1" spc="-5" smtClean="0">
                <a:latin typeface="Arial"/>
                <a:cs typeface="Arial"/>
              </a:rPr>
              <a:t>diamond</a:t>
            </a:r>
            <a:r>
              <a:rPr sz="2400" b="1" spc="-5" dirty="0">
                <a:latin typeface="Arial"/>
                <a:cs typeface="Arial"/>
              </a:rPr>
              <a:t>, graphite, fullerenes</a:t>
            </a:r>
            <a:r>
              <a:rPr sz="2400" b="1" spc="-55" dirty="0">
                <a:latin typeface="Arial"/>
                <a:cs typeface="Arial"/>
              </a:rPr>
              <a:t> </a:t>
            </a:r>
            <a:r>
              <a:rPr sz="2400" b="1" spc="-5" dirty="0">
                <a:latin typeface="Arial"/>
                <a:cs typeface="Arial"/>
              </a:rPr>
              <a:t>etc.</a:t>
            </a:r>
            <a:endParaRPr sz="24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7714" y="90931"/>
            <a:ext cx="1877593" cy="685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83254" y="48386"/>
            <a:ext cx="1098931" cy="5575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21021" y="48386"/>
            <a:ext cx="3546094" cy="722630"/>
          </a:xfrm>
          <a:prstGeom prst="rect">
            <a:avLst/>
          </a:prstGeom>
          <a:blipFill>
            <a:blip r:embed="rId4" cstate="print"/>
            <a:stretch>
              <a:fillRect/>
            </a:stretch>
          </a:blipFill>
        </p:spPr>
        <p:txBody>
          <a:bodyPr wrap="square" lIns="0" tIns="0" rIns="0" bIns="0" rtlCol="0"/>
          <a:lstStyle/>
          <a:p>
            <a:endParaRPr/>
          </a:p>
        </p:txBody>
      </p:sp>
      <p:grpSp>
        <p:nvGrpSpPr>
          <p:cNvPr id="5" name="object 5"/>
          <p:cNvGrpSpPr/>
          <p:nvPr/>
        </p:nvGrpSpPr>
        <p:grpSpPr>
          <a:xfrm>
            <a:off x="537972" y="0"/>
            <a:ext cx="8067040" cy="756285"/>
            <a:chOff x="537972" y="0"/>
            <a:chExt cx="8067040" cy="756285"/>
          </a:xfrm>
        </p:grpSpPr>
        <p:sp>
          <p:nvSpPr>
            <p:cNvPr id="6" name="object 6"/>
            <p:cNvSpPr/>
            <p:nvPr/>
          </p:nvSpPr>
          <p:spPr>
            <a:xfrm>
              <a:off x="537972" y="0"/>
              <a:ext cx="3038855" cy="75590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750820" y="0"/>
              <a:ext cx="2266187" cy="75590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191000" y="0"/>
              <a:ext cx="4413504" cy="755903"/>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129539" y="634949"/>
            <a:ext cx="8131175" cy="667385"/>
          </a:xfrm>
          <a:prstGeom prst="rect">
            <a:avLst/>
          </a:prstGeom>
        </p:spPr>
        <p:txBody>
          <a:bodyPr vert="horz" wrap="square" lIns="0" tIns="12700" rIns="0" bIns="0" rtlCol="0">
            <a:spAutoFit/>
          </a:bodyPr>
          <a:lstStyle/>
          <a:p>
            <a:pPr marL="38100">
              <a:lnSpc>
                <a:spcPct val="100000"/>
              </a:lnSpc>
              <a:spcBef>
                <a:spcPts val="100"/>
              </a:spcBef>
            </a:pPr>
            <a:r>
              <a:rPr sz="2400" u="heavy" spc="-5" dirty="0">
                <a:uFill>
                  <a:solidFill>
                    <a:srgbClr val="FF3300"/>
                  </a:solidFill>
                </a:uFill>
              </a:rPr>
              <a:t>Soaps</a:t>
            </a:r>
            <a:r>
              <a:rPr sz="2400" spc="-5" dirty="0"/>
              <a:t> </a:t>
            </a:r>
            <a:r>
              <a:rPr sz="2400" dirty="0"/>
              <a:t>:- </a:t>
            </a:r>
            <a:r>
              <a:rPr sz="1800" spc="-5" dirty="0">
                <a:solidFill>
                  <a:srgbClr val="0000FF"/>
                </a:solidFill>
              </a:rPr>
              <a:t>Soaps are </a:t>
            </a:r>
            <a:r>
              <a:rPr sz="1800" dirty="0">
                <a:solidFill>
                  <a:srgbClr val="0000FF"/>
                </a:solidFill>
              </a:rPr>
              <a:t>long </a:t>
            </a:r>
            <a:r>
              <a:rPr sz="1800" spc="-5" dirty="0">
                <a:solidFill>
                  <a:srgbClr val="0000FF"/>
                </a:solidFill>
              </a:rPr>
              <a:t>chain sodium </a:t>
            </a:r>
            <a:r>
              <a:rPr sz="1800" dirty="0">
                <a:solidFill>
                  <a:srgbClr val="0000FF"/>
                </a:solidFill>
              </a:rPr>
              <a:t>or </a:t>
            </a:r>
            <a:r>
              <a:rPr sz="1800" spc="-5" dirty="0">
                <a:solidFill>
                  <a:srgbClr val="0000FF"/>
                </a:solidFill>
              </a:rPr>
              <a:t>potassium salts </a:t>
            </a:r>
            <a:r>
              <a:rPr sz="1800" dirty="0">
                <a:solidFill>
                  <a:srgbClr val="0000FF"/>
                </a:solidFill>
              </a:rPr>
              <a:t>of</a:t>
            </a:r>
            <a:r>
              <a:rPr sz="1800" spc="-340" dirty="0">
                <a:solidFill>
                  <a:srgbClr val="0000FF"/>
                </a:solidFill>
              </a:rPr>
              <a:t> </a:t>
            </a:r>
            <a:r>
              <a:rPr sz="1800" spc="-5" dirty="0">
                <a:solidFill>
                  <a:srgbClr val="0000FF"/>
                </a:solidFill>
              </a:rPr>
              <a:t>carboxylic</a:t>
            </a:r>
            <a:endParaRPr sz="1800"/>
          </a:p>
          <a:p>
            <a:pPr marL="495300">
              <a:lnSpc>
                <a:spcPct val="100000"/>
              </a:lnSpc>
              <a:spcBef>
                <a:spcPts val="15"/>
              </a:spcBef>
            </a:pPr>
            <a:r>
              <a:rPr sz="1800" spc="-5" dirty="0">
                <a:solidFill>
                  <a:srgbClr val="0000FF"/>
                </a:solidFill>
              </a:rPr>
              <a:t>acids. Eg:- </a:t>
            </a:r>
            <a:r>
              <a:rPr sz="1800" dirty="0">
                <a:solidFill>
                  <a:srgbClr val="0000FF"/>
                </a:solidFill>
              </a:rPr>
              <a:t>Sodium </a:t>
            </a:r>
            <a:r>
              <a:rPr sz="1800" spc="-5" dirty="0">
                <a:solidFill>
                  <a:srgbClr val="0000FF"/>
                </a:solidFill>
              </a:rPr>
              <a:t>stearate </a:t>
            </a:r>
            <a:r>
              <a:rPr sz="1800" dirty="0">
                <a:solidFill>
                  <a:srgbClr val="0000FF"/>
                </a:solidFill>
              </a:rPr>
              <a:t>–</a:t>
            </a:r>
            <a:r>
              <a:rPr sz="1800" spc="-10" dirty="0">
                <a:solidFill>
                  <a:srgbClr val="0000FF"/>
                </a:solidFill>
              </a:rPr>
              <a:t> </a:t>
            </a:r>
            <a:r>
              <a:rPr sz="1800" spc="-5" dirty="0">
                <a:solidFill>
                  <a:srgbClr val="0000FF"/>
                </a:solidFill>
              </a:rPr>
              <a:t>C</a:t>
            </a:r>
            <a:r>
              <a:rPr sz="1800" spc="-7" baseline="-20833" dirty="0">
                <a:solidFill>
                  <a:srgbClr val="0000FF"/>
                </a:solidFill>
              </a:rPr>
              <a:t>17</a:t>
            </a:r>
            <a:r>
              <a:rPr sz="1800" spc="-5" dirty="0">
                <a:solidFill>
                  <a:srgbClr val="0000FF"/>
                </a:solidFill>
              </a:rPr>
              <a:t>H</a:t>
            </a:r>
            <a:r>
              <a:rPr sz="1800" spc="-7" baseline="-20833" dirty="0">
                <a:solidFill>
                  <a:srgbClr val="0000FF"/>
                </a:solidFill>
              </a:rPr>
              <a:t>35</a:t>
            </a:r>
            <a:r>
              <a:rPr sz="1800" spc="-5" dirty="0">
                <a:solidFill>
                  <a:srgbClr val="0000FF"/>
                </a:solidFill>
              </a:rPr>
              <a:t>COONa</a:t>
            </a:r>
            <a:endParaRPr sz="1800"/>
          </a:p>
        </p:txBody>
      </p:sp>
      <p:sp>
        <p:nvSpPr>
          <p:cNvPr id="10" name="object 10"/>
          <p:cNvSpPr txBox="1"/>
          <p:nvPr/>
        </p:nvSpPr>
        <p:spPr>
          <a:xfrm>
            <a:off x="129539" y="1663954"/>
            <a:ext cx="8605520" cy="1475105"/>
          </a:xfrm>
          <a:prstGeom prst="rect">
            <a:avLst/>
          </a:prstGeom>
        </p:spPr>
        <p:txBody>
          <a:bodyPr vert="horz" wrap="square" lIns="0" tIns="13335" rIns="0" bIns="0" rtlCol="0">
            <a:spAutoFit/>
          </a:bodyPr>
          <a:lstStyle/>
          <a:p>
            <a:pPr marL="38100" marR="30480" indent="252729">
              <a:lnSpc>
                <a:spcPct val="100000"/>
              </a:lnSpc>
              <a:spcBef>
                <a:spcPts val="105"/>
              </a:spcBef>
              <a:tabLst>
                <a:tab pos="4253865" algn="l"/>
              </a:tabLst>
            </a:pPr>
            <a:r>
              <a:rPr sz="2000" b="1" u="heavy" dirty="0">
                <a:solidFill>
                  <a:srgbClr val="FF3300"/>
                </a:solidFill>
                <a:uFill>
                  <a:solidFill>
                    <a:srgbClr val="FF3300"/>
                  </a:solidFill>
                </a:uFill>
                <a:latin typeface="Arial"/>
                <a:cs typeface="Arial"/>
              </a:rPr>
              <a:t>Structure of soap </a:t>
            </a:r>
            <a:r>
              <a:rPr sz="2000" b="1" u="heavy" spc="-5" dirty="0">
                <a:solidFill>
                  <a:srgbClr val="FF3300"/>
                </a:solidFill>
                <a:uFill>
                  <a:solidFill>
                    <a:srgbClr val="FF3300"/>
                  </a:solidFill>
                </a:uFill>
                <a:latin typeface="Arial"/>
                <a:cs typeface="Arial"/>
              </a:rPr>
              <a:t>molecule</a:t>
            </a:r>
            <a:r>
              <a:rPr sz="2000" b="1" spc="-5" dirty="0">
                <a:solidFill>
                  <a:srgbClr val="FF3300"/>
                </a:solidFill>
                <a:latin typeface="Arial"/>
                <a:cs typeface="Arial"/>
              </a:rPr>
              <a:t> </a:t>
            </a:r>
            <a:r>
              <a:rPr sz="2000" b="1" dirty="0">
                <a:solidFill>
                  <a:srgbClr val="FF3300"/>
                </a:solidFill>
                <a:latin typeface="Arial"/>
                <a:cs typeface="Arial"/>
              </a:rPr>
              <a:t>:- </a:t>
            </a:r>
            <a:r>
              <a:rPr sz="1800" b="1" spc="-5" dirty="0">
                <a:solidFill>
                  <a:srgbClr val="0000FF"/>
                </a:solidFill>
                <a:latin typeface="Arial"/>
                <a:cs typeface="Arial"/>
              </a:rPr>
              <a:t>A soap molecule has </a:t>
            </a:r>
            <a:r>
              <a:rPr sz="1800" b="1" spc="15" dirty="0">
                <a:solidFill>
                  <a:srgbClr val="0000FF"/>
                </a:solidFill>
                <a:latin typeface="Arial"/>
                <a:cs typeface="Arial"/>
              </a:rPr>
              <a:t>two </a:t>
            </a:r>
            <a:r>
              <a:rPr sz="1800" b="1" spc="-5" dirty="0">
                <a:solidFill>
                  <a:srgbClr val="0000FF"/>
                </a:solidFill>
                <a:latin typeface="Arial"/>
                <a:cs typeface="Arial"/>
              </a:rPr>
              <a:t>parts. A </a:t>
            </a:r>
            <a:r>
              <a:rPr sz="1800" b="1" dirty="0">
                <a:solidFill>
                  <a:srgbClr val="0000FF"/>
                </a:solidFill>
                <a:latin typeface="Arial"/>
                <a:cs typeface="Arial"/>
              </a:rPr>
              <a:t>long  </a:t>
            </a:r>
            <a:r>
              <a:rPr sz="1800" b="1" spc="-5" dirty="0">
                <a:solidFill>
                  <a:srgbClr val="0000FF"/>
                </a:solidFill>
                <a:latin typeface="Arial"/>
                <a:cs typeface="Arial"/>
              </a:rPr>
              <a:t>hydrocarbon part </a:t>
            </a:r>
            <a:r>
              <a:rPr sz="1800" b="1" spc="5" dirty="0">
                <a:solidFill>
                  <a:srgbClr val="0000FF"/>
                </a:solidFill>
                <a:latin typeface="Arial"/>
                <a:cs typeface="Arial"/>
              </a:rPr>
              <a:t>which </a:t>
            </a:r>
            <a:r>
              <a:rPr sz="1800" b="1" spc="-5" dirty="0">
                <a:solidFill>
                  <a:srgbClr val="0000FF"/>
                </a:solidFill>
                <a:latin typeface="Arial"/>
                <a:cs typeface="Arial"/>
              </a:rPr>
              <a:t>is hydrophobic </a:t>
            </a:r>
            <a:r>
              <a:rPr sz="1800" b="1" dirty="0">
                <a:solidFill>
                  <a:srgbClr val="0000FF"/>
                </a:solidFill>
                <a:latin typeface="Arial"/>
                <a:cs typeface="Arial"/>
              </a:rPr>
              <a:t>(water </a:t>
            </a:r>
            <a:r>
              <a:rPr sz="1800" b="1" spc="-5" dirty="0">
                <a:solidFill>
                  <a:srgbClr val="0000FF"/>
                </a:solidFill>
                <a:latin typeface="Arial"/>
                <a:cs typeface="Arial"/>
              </a:rPr>
              <a:t>repelling) and </a:t>
            </a:r>
            <a:r>
              <a:rPr sz="1800" b="1" dirty="0">
                <a:solidFill>
                  <a:srgbClr val="0000FF"/>
                </a:solidFill>
                <a:latin typeface="Arial"/>
                <a:cs typeface="Arial"/>
              </a:rPr>
              <a:t>soluble in oil and  </a:t>
            </a:r>
            <a:r>
              <a:rPr sz="1800" b="1" spc="-5" dirty="0">
                <a:solidFill>
                  <a:srgbClr val="0000FF"/>
                </a:solidFill>
                <a:latin typeface="Arial"/>
                <a:cs typeface="Arial"/>
              </a:rPr>
              <a:t>grease </a:t>
            </a:r>
            <a:r>
              <a:rPr sz="1800" b="1" dirty="0">
                <a:solidFill>
                  <a:srgbClr val="0000FF"/>
                </a:solidFill>
                <a:latin typeface="Arial"/>
                <a:cs typeface="Arial"/>
              </a:rPr>
              <a:t>and a short ionic </a:t>
            </a:r>
            <a:r>
              <a:rPr sz="1800" b="1" spc="-5" dirty="0">
                <a:solidFill>
                  <a:srgbClr val="0000FF"/>
                </a:solidFill>
                <a:latin typeface="Arial"/>
                <a:cs typeface="Arial"/>
              </a:rPr>
              <a:t>part </a:t>
            </a:r>
            <a:r>
              <a:rPr sz="1800" b="1" spc="5" dirty="0">
                <a:solidFill>
                  <a:srgbClr val="0000FF"/>
                </a:solidFill>
                <a:latin typeface="Arial"/>
                <a:cs typeface="Arial"/>
              </a:rPr>
              <a:t>which</a:t>
            </a:r>
            <a:r>
              <a:rPr sz="1800" b="1" spc="-50" dirty="0">
                <a:solidFill>
                  <a:srgbClr val="0000FF"/>
                </a:solidFill>
                <a:latin typeface="Arial"/>
                <a:cs typeface="Arial"/>
              </a:rPr>
              <a:t> </a:t>
            </a:r>
            <a:r>
              <a:rPr sz="1800" b="1" dirty="0">
                <a:solidFill>
                  <a:srgbClr val="0000FF"/>
                </a:solidFill>
                <a:latin typeface="Arial"/>
                <a:cs typeface="Arial"/>
              </a:rPr>
              <a:t>is	</a:t>
            </a:r>
            <a:r>
              <a:rPr sz="1800" b="1" spc="-5" dirty="0">
                <a:solidFill>
                  <a:srgbClr val="0000FF"/>
                </a:solidFill>
                <a:latin typeface="Arial"/>
                <a:cs typeface="Arial"/>
              </a:rPr>
              <a:t>hydrophyllic </a:t>
            </a:r>
            <a:r>
              <a:rPr sz="1800" b="1" spc="5" dirty="0">
                <a:solidFill>
                  <a:srgbClr val="0000FF"/>
                </a:solidFill>
                <a:latin typeface="Arial"/>
                <a:cs typeface="Arial"/>
              </a:rPr>
              <a:t>(water </a:t>
            </a:r>
            <a:r>
              <a:rPr sz="1800" b="1" spc="-5" dirty="0">
                <a:solidFill>
                  <a:srgbClr val="0000FF"/>
                </a:solidFill>
                <a:latin typeface="Arial"/>
                <a:cs typeface="Arial"/>
              </a:rPr>
              <a:t>attracting) and  </a:t>
            </a:r>
            <a:r>
              <a:rPr sz="1800" b="1" dirty="0">
                <a:solidFill>
                  <a:srgbClr val="0000FF"/>
                </a:solidFill>
                <a:latin typeface="Arial"/>
                <a:cs typeface="Arial"/>
              </a:rPr>
              <a:t>insoluble in oil </a:t>
            </a:r>
            <a:r>
              <a:rPr sz="1800" b="1" spc="-5" dirty="0">
                <a:solidFill>
                  <a:srgbClr val="0000FF"/>
                </a:solidFill>
                <a:latin typeface="Arial"/>
                <a:cs typeface="Arial"/>
              </a:rPr>
              <a:t>and</a:t>
            </a:r>
            <a:r>
              <a:rPr sz="1800" b="1" spc="-55" dirty="0">
                <a:solidFill>
                  <a:srgbClr val="0000FF"/>
                </a:solidFill>
                <a:latin typeface="Arial"/>
                <a:cs typeface="Arial"/>
              </a:rPr>
              <a:t> </a:t>
            </a:r>
            <a:r>
              <a:rPr sz="1800" b="1" spc="-5" dirty="0">
                <a:solidFill>
                  <a:srgbClr val="0000FF"/>
                </a:solidFill>
                <a:latin typeface="Arial"/>
                <a:cs typeface="Arial"/>
              </a:rPr>
              <a:t>grease.</a:t>
            </a:r>
            <a:endParaRPr sz="1800">
              <a:latin typeface="Arial"/>
              <a:cs typeface="Arial"/>
            </a:endParaRPr>
          </a:p>
          <a:p>
            <a:pPr marR="83185" algn="ctr">
              <a:lnSpc>
                <a:spcPct val="100000"/>
              </a:lnSpc>
              <a:spcBef>
                <a:spcPts val="605"/>
              </a:spcBef>
              <a:tabLst>
                <a:tab pos="601345" algn="l"/>
              </a:tabLst>
            </a:pPr>
            <a:r>
              <a:rPr sz="1400" b="1" spc="-5" dirty="0">
                <a:solidFill>
                  <a:srgbClr val="0000FF"/>
                </a:solidFill>
                <a:latin typeface="Arial"/>
                <a:cs typeface="Arial"/>
              </a:rPr>
              <a:t>COO	Na</a:t>
            </a:r>
            <a:r>
              <a:rPr sz="1400" b="1" spc="-10" dirty="0">
                <a:solidFill>
                  <a:srgbClr val="0000FF"/>
                </a:solidFill>
                <a:latin typeface="Arial"/>
                <a:cs typeface="Arial"/>
              </a:rPr>
              <a:t> </a:t>
            </a:r>
            <a:r>
              <a:rPr sz="2400" b="1" spc="-7" baseline="24305" dirty="0">
                <a:solidFill>
                  <a:srgbClr val="0000FF"/>
                </a:solidFill>
                <a:latin typeface="Arial"/>
                <a:cs typeface="Arial"/>
              </a:rPr>
              <a:t>+</a:t>
            </a:r>
            <a:endParaRPr sz="2400" baseline="24305">
              <a:latin typeface="Arial"/>
              <a:cs typeface="Arial"/>
            </a:endParaRPr>
          </a:p>
        </p:txBody>
      </p:sp>
      <p:sp>
        <p:nvSpPr>
          <p:cNvPr id="11" name="object 11"/>
          <p:cNvSpPr txBox="1"/>
          <p:nvPr/>
        </p:nvSpPr>
        <p:spPr>
          <a:xfrm>
            <a:off x="1778254" y="3912770"/>
            <a:ext cx="1513840" cy="553085"/>
          </a:xfrm>
          <a:prstGeom prst="rect">
            <a:avLst/>
          </a:prstGeom>
        </p:spPr>
        <p:txBody>
          <a:bodyPr vert="horz" wrap="square" lIns="0" tIns="62865" rIns="0" bIns="0" rtlCol="0">
            <a:spAutoFit/>
          </a:bodyPr>
          <a:lstStyle/>
          <a:p>
            <a:pPr marL="12700">
              <a:lnSpc>
                <a:spcPct val="100000"/>
              </a:lnSpc>
              <a:spcBef>
                <a:spcPts val="495"/>
              </a:spcBef>
            </a:pPr>
            <a:r>
              <a:rPr sz="1400" b="1" spc="-10" dirty="0">
                <a:solidFill>
                  <a:srgbClr val="0000FF"/>
                </a:solidFill>
                <a:latin typeface="Arial"/>
                <a:cs typeface="Arial"/>
              </a:rPr>
              <a:t>Hydrocarbon</a:t>
            </a:r>
            <a:r>
              <a:rPr sz="1400" b="1" spc="-35" dirty="0">
                <a:solidFill>
                  <a:srgbClr val="0000FF"/>
                </a:solidFill>
                <a:latin typeface="Arial"/>
                <a:cs typeface="Arial"/>
              </a:rPr>
              <a:t> </a:t>
            </a:r>
            <a:r>
              <a:rPr sz="1400" b="1" dirty="0">
                <a:solidFill>
                  <a:srgbClr val="0000FF"/>
                </a:solidFill>
                <a:latin typeface="Arial"/>
                <a:cs typeface="Arial"/>
              </a:rPr>
              <a:t>part</a:t>
            </a:r>
            <a:endParaRPr sz="1400">
              <a:latin typeface="Arial"/>
              <a:cs typeface="Arial"/>
            </a:endParaRPr>
          </a:p>
          <a:p>
            <a:pPr marL="62865">
              <a:lnSpc>
                <a:spcPct val="100000"/>
              </a:lnSpc>
              <a:spcBef>
                <a:spcPts val="395"/>
              </a:spcBef>
            </a:pPr>
            <a:r>
              <a:rPr sz="1400" b="1" spc="-10" dirty="0">
                <a:solidFill>
                  <a:srgbClr val="0000FF"/>
                </a:solidFill>
                <a:latin typeface="Arial"/>
                <a:cs typeface="Arial"/>
              </a:rPr>
              <a:t>(Water</a:t>
            </a:r>
            <a:r>
              <a:rPr sz="1400" b="1" spc="-60" dirty="0">
                <a:solidFill>
                  <a:srgbClr val="0000FF"/>
                </a:solidFill>
                <a:latin typeface="Arial"/>
                <a:cs typeface="Arial"/>
              </a:rPr>
              <a:t> </a:t>
            </a:r>
            <a:r>
              <a:rPr sz="1400" b="1" spc="-5" dirty="0">
                <a:solidFill>
                  <a:srgbClr val="0000FF"/>
                </a:solidFill>
                <a:latin typeface="Arial"/>
                <a:cs typeface="Arial"/>
              </a:rPr>
              <a:t>repelling)</a:t>
            </a:r>
            <a:endParaRPr sz="1400">
              <a:latin typeface="Arial"/>
              <a:cs typeface="Arial"/>
            </a:endParaRPr>
          </a:p>
        </p:txBody>
      </p:sp>
      <p:sp>
        <p:nvSpPr>
          <p:cNvPr id="12" name="object 12"/>
          <p:cNvSpPr txBox="1"/>
          <p:nvPr/>
        </p:nvSpPr>
        <p:spPr>
          <a:xfrm>
            <a:off x="3809403" y="3912770"/>
            <a:ext cx="1492885" cy="553085"/>
          </a:xfrm>
          <a:prstGeom prst="rect">
            <a:avLst/>
          </a:prstGeom>
        </p:spPr>
        <p:txBody>
          <a:bodyPr vert="horz" wrap="square" lIns="0" tIns="62865" rIns="0" bIns="0" rtlCol="0">
            <a:spAutoFit/>
          </a:bodyPr>
          <a:lstStyle/>
          <a:p>
            <a:pPr marL="13335" algn="ctr">
              <a:lnSpc>
                <a:spcPct val="100000"/>
              </a:lnSpc>
              <a:spcBef>
                <a:spcPts val="495"/>
              </a:spcBef>
            </a:pPr>
            <a:r>
              <a:rPr sz="1400" b="1" spc="-5" dirty="0">
                <a:solidFill>
                  <a:srgbClr val="0000FF"/>
                </a:solidFill>
                <a:latin typeface="Arial"/>
                <a:cs typeface="Arial"/>
              </a:rPr>
              <a:t>Ionic</a:t>
            </a:r>
            <a:r>
              <a:rPr sz="1400" b="1" spc="-55" dirty="0">
                <a:solidFill>
                  <a:srgbClr val="0000FF"/>
                </a:solidFill>
                <a:latin typeface="Arial"/>
                <a:cs typeface="Arial"/>
              </a:rPr>
              <a:t> </a:t>
            </a:r>
            <a:r>
              <a:rPr sz="1400" b="1" dirty="0">
                <a:solidFill>
                  <a:srgbClr val="0000FF"/>
                </a:solidFill>
                <a:latin typeface="Arial"/>
                <a:cs typeface="Arial"/>
              </a:rPr>
              <a:t>part</a:t>
            </a:r>
            <a:endParaRPr sz="1400">
              <a:latin typeface="Arial"/>
              <a:cs typeface="Arial"/>
            </a:endParaRPr>
          </a:p>
          <a:p>
            <a:pPr algn="ctr">
              <a:lnSpc>
                <a:spcPct val="100000"/>
              </a:lnSpc>
              <a:spcBef>
                <a:spcPts val="395"/>
              </a:spcBef>
            </a:pPr>
            <a:r>
              <a:rPr sz="1400" b="1" spc="-10" dirty="0">
                <a:solidFill>
                  <a:srgbClr val="0000FF"/>
                </a:solidFill>
                <a:latin typeface="Arial"/>
                <a:cs typeface="Arial"/>
              </a:rPr>
              <a:t>(Water</a:t>
            </a:r>
            <a:r>
              <a:rPr sz="1400" b="1" spc="-90" dirty="0">
                <a:solidFill>
                  <a:srgbClr val="0000FF"/>
                </a:solidFill>
                <a:latin typeface="Arial"/>
                <a:cs typeface="Arial"/>
              </a:rPr>
              <a:t> </a:t>
            </a:r>
            <a:r>
              <a:rPr sz="1400" b="1" dirty="0">
                <a:solidFill>
                  <a:srgbClr val="0000FF"/>
                </a:solidFill>
                <a:latin typeface="Arial"/>
                <a:cs typeface="Arial"/>
              </a:rPr>
              <a:t>attracting)</a:t>
            </a:r>
            <a:endParaRPr sz="1400">
              <a:latin typeface="Arial"/>
              <a:cs typeface="Arial"/>
            </a:endParaRPr>
          </a:p>
        </p:txBody>
      </p:sp>
      <p:sp>
        <p:nvSpPr>
          <p:cNvPr id="13" name="object 13"/>
          <p:cNvSpPr txBox="1"/>
          <p:nvPr/>
        </p:nvSpPr>
        <p:spPr>
          <a:xfrm>
            <a:off x="343915" y="5017389"/>
            <a:ext cx="3272154" cy="330835"/>
          </a:xfrm>
          <a:prstGeom prst="rect">
            <a:avLst/>
          </a:prstGeom>
        </p:spPr>
        <p:txBody>
          <a:bodyPr vert="horz" wrap="square" lIns="0" tIns="12700" rIns="0" bIns="0" rtlCol="0">
            <a:spAutoFit/>
          </a:bodyPr>
          <a:lstStyle/>
          <a:p>
            <a:pPr marL="12700">
              <a:lnSpc>
                <a:spcPct val="100000"/>
              </a:lnSpc>
              <a:spcBef>
                <a:spcPts val="100"/>
              </a:spcBef>
            </a:pPr>
            <a:r>
              <a:rPr sz="2000" b="1" u="heavy" dirty="0">
                <a:solidFill>
                  <a:srgbClr val="FF3300"/>
                </a:solidFill>
                <a:uFill>
                  <a:solidFill>
                    <a:srgbClr val="FF3300"/>
                  </a:solidFill>
                </a:uFill>
                <a:latin typeface="Arial"/>
                <a:cs typeface="Arial"/>
              </a:rPr>
              <a:t>Cleansing action of soap</a:t>
            </a:r>
            <a:r>
              <a:rPr sz="2000" b="1" u="heavy" spc="-120" dirty="0">
                <a:solidFill>
                  <a:srgbClr val="FF3300"/>
                </a:solidFill>
                <a:uFill>
                  <a:solidFill>
                    <a:srgbClr val="FF3300"/>
                  </a:solidFill>
                </a:uFill>
                <a:latin typeface="Arial"/>
                <a:cs typeface="Arial"/>
              </a:rPr>
              <a:t> </a:t>
            </a:r>
            <a:r>
              <a:rPr sz="2000" b="1" dirty="0">
                <a:solidFill>
                  <a:srgbClr val="FF3300"/>
                </a:solidFill>
                <a:latin typeface="Arial"/>
                <a:cs typeface="Arial"/>
              </a:rPr>
              <a:t>:-</a:t>
            </a:r>
            <a:endParaRPr sz="2000">
              <a:latin typeface="Arial"/>
              <a:cs typeface="Arial"/>
            </a:endParaRPr>
          </a:p>
        </p:txBody>
      </p:sp>
      <p:sp>
        <p:nvSpPr>
          <p:cNvPr id="14" name="object 14"/>
          <p:cNvSpPr txBox="1"/>
          <p:nvPr/>
        </p:nvSpPr>
        <p:spPr>
          <a:xfrm>
            <a:off x="3778122" y="5043296"/>
            <a:ext cx="4442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FF"/>
                </a:solidFill>
                <a:latin typeface="Arial"/>
                <a:cs typeface="Arial"/>
              </a:rPr>
              <a:t>When </a:t>
            </a:r>
            <a:r>
              <a:rPr sz="1800" b="1" spc="-5" dirty="0">
                <a:solidFill>
                  <a:srgbClr val="0000FF"/>
                </a:solidFill>
                <a:latin typeface="Arial"/>
                <a:cs typeface="Arial"/>
              </a:rPr>
              <a:t>soap is </a:t>
            </a:r>
            <a:r>
              <a:rPr sz="1800" b="1" spc="-10" dirty="0">
                <a:solidFill>
                  <a:srgbClr val="0000FF"/>
                </a:solidFill>
                <a:latin typeface="Arial"/>
                <a:cs typeface="Arial"/>
              </a:rPr>
              <a:t>dissolved </a:t>
            </a:r>
            <a:r>
              <a:rPr sz="1800" b="1" dirty="0">
                <a:solidFill>
                  <a:srgbClr val="0000FF"/>
                </a:solidFill>
                <a:latin typeface="Arial"/>
                <a:cs typeface="Arial"/>
              </a:rPr>
              <a:t>in water it </a:t>
            </a:r>
            <a:r>
              <a:rPr sz="1800" b="1" spc="-5" dirty="0">
                <a:solidFill>
                  <a:srgbClr val="0000FF"/>
                </a:solidFill>
                <a:latin typeface="Arial"/>
                <a:cs typeface="Arial"/>
              </a:rPr>
              <a:t>forms</a:t>
            </a:r>
            <a:endParaRPr sz="1800">
              <a:latin typeface="Arial"/>
              <a:cs typeface="Arial"/>
            </a:endParaRPr>
          </a:p>
        </p:txBody>
      </p:sp>
      <p:sp>
        <p:nvSpPr>
          <p:cNvPr id="15" name="object 15"/>
          <p:cNvSpPr txBox="1"/>
          <p:nvPr/>
        </p:nvSpPr>
        <p:spPr>
          <a:xfrm>
            <a:off x="154939" y="5323789"/>
            <a:ext cx="8630920" cy="1123315"/>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0000FF"/>
                </a:solidFill>
                <a:latin typeface="Arial"/>
                <a:cs typeface="Arial"/>
              </a:rPr>
              <a:t>spherical structures called </a:t>
            </a:r>
            <a:r>
              <a:rPr sz="1800" b="1" spc="-5" dirty="0">
                <a:solidFill>
                  <a:srgbClr val="FF3300"/>
                </a:solidFill>
                <a:latin typeface="Arial"/>
                <a:cs typeface="Arial"/>
              </a:rPr>
              <a:t>micelles</a:t>
            </a:r>
            <a:r>
              <a:rPr sz="1800" b="1" spc="-5" dirty="0">
                <a:solidFill>
                  <a:srgbClr val="0000FF"/>
                </a:solidFill>
                <a:latin typeface="Arial"/>
                <a:cs typeface="Arial"/>
              </a:rPr>
              <a:t>. </a:t>
            </a:r>
            <a:r>
              <a:rPr sz="1800" b="1" dirty="0">
                <a:solidFill>
                  <a:srgbClr val="0000FF"/>
                </a:solidFill>
                <a:latin typeface="Arial"/>
                <a:cs typeface="Arial"/>
              </a:rPr>
              <a:t>In </a:t>
            </a:r>
            <a:r>
              <a:rPr sz="1800" b="1" spc="-10" dirty="0">
                <a:solidFill>
                  <a:srgbClr val="0000FF"/>
                </a:solidFill>
                <a:latin typeface="Arial"/>
                <a:cs typeface="Arial"/>
              </a:rPr>
              <a:t>each </a:t>
            </a:r>
            <a:r>
              <a:rPr sz="1800" b="1" spc="-5" dirty="0">
                <a:solidFill>
                  <a:srgbClr val="0000FF"/>
                </a:solidFill>
                <a:latin typeface="Arial"/>
                <a:cs typeface="Arial"/>
              </a:rPr>
              <a:t>micelle </a:t>
            </a:r>
            <a:r>
              <a:rPr sz="1800" b="1" dirty="0">
                <a:solidFill>
                  <a:srgbClr val="0000FF"/>
                </a:solidFill>
                <a:latin typeface="Arial"/>
                <a:cs typeface="Arial"/>
              </a:rPr>
              <a:t>the </a:t>
            </a:r>
            <a:r>
              <a:rPr sz="1800" b="1" spc="-5" dirty="0">
                <a:solidFill>
                  <a:srgbClr val="0000FF"/>
                </a:solidFill>
                <a:latin typeface="Arial"/>
                <a:cs typeface="Arial"/>
              </a:rPr>
              <a:t>soap molecules are  arranged radially such </a:t>
            </a:r>
            <a:r>
              <a:rPr sz="1800" b="1" dirty="0">
                <a:solidFill>
                  <a:srgbClr val="0000FF"/>
                </a:solidFill>
                <a:latin typeface="Arial"/>
                <a:cs typeface="Arial"/>
              </a:rPr>
              <a:t>that </a:t>
            </a:r>
            <a:r>
              <a:rPr sz="1800" b="1" spc="-5" dirty="0">
                <a:solidFill>
                  <a:srgbClr val="0000FF"/>
                </a:solidFill>
                <a:latin typeface="Arial"/>
                <a:cs typeface="Arial"/>
              </a:rPr>
              <a:t>the HC part is </a:t>
            </a:r>
            <a:r>
              <a:rPr sz="1800" b="1" dirty="0">
                <a:solidFill>
                  <a:srgbClr val="0000FF"/>
                </a:solidFill>
                <a:latin typeface="Arial"/>
                <a:cs typeface="Arial"/>
              </a:rPr>
              <a:t>towards </a:t>
            </a:r>
            <a:r>
              <a:rPr sz="1800" b="1" spc="-5" dirty="0">
                <a:solidFill>
                  <a:srgbClr val="0000FF"/>
                </a:solidFill>
                <a:latin typeface="Arial"/>
                <a:cs typeface="Arial"/>
              </a:rPr>
              <a:t>the centre </a:t>
            </a:r>
            <a:r>
              <a:rPr sz="1800" b="1" dirty="0">
                <a:solidFill>
                  <a:srgbClr val="0000FF"/>
                </a:solidFill>
                <a:latin typeface="Arial"/>
                <a:cs typeface="Arial"/>
              </a:rPr>
              <a:t>and </a:t>
            </a:r>
            <a:r>
              <a:rPr sz="1800" b="1" spc="-5" dirty="0">
                <a:solidFill>
                  <a:srgbClr val="0000FF"/>
                </a:solidFill>
                <a:latin typeface="Arial"/>
                <a:cs typeface="Arial"/>
              </a:rPr>
              <a:t>the </a:t>
            </a:r>
            <a:r>
              <a:rPr sz="1800" b="1" dirty="0">
                <a:solidFill>
                  <a:srgbClr val="0000FF"/>
                </a:solidFill>
                <a:latin typeface="Arial"/>
                <a:cs typeface="Arial"/>
              </a:rPr>
              <a:t>ionic </a:t>
            </a:r>
            <a:r>
              <a:rPr sz="1800" b="1" spc="-5" dirty="0">
                <a:solidFill>
                  <a:srgbClr val="0000FF"/>
                </a:solidFill>
                <a:latin typeface="Arial"/>
                <a:cs typeface="Arial"/>
              </a:rPr>
              <a:t>part  is </a:t>
            </a:r>
            <a:r>
              <a:rPr sz="1800" b="1" dirty="0">
                <a:solidFill>
                  <a:srgbClr val="0000FF"/>
                </a:solidFill>
                <a:latin typeface="Arial"/>
                <a:cs typeface="Arial"/>
              </a:rPr>
              <a:t>towards </a:t>
            </a:r>
            <a:r>
              <a:rPr sz="1800" b="1" spc="-5" dirty="0">
                <a:solidFill>
                  <a:srgbClr val="0000FF"/>
                </a:solidFill>
                <a:latin typeface="Arial"/>
                <a:cs typeface="Arial"/>
              </a:rPr>
              <a:t>the </a:t>
            </a:r>
            <a:r>
              <a:rPr sz="1800" b="1" dirty="0">
                <a:solidFill>
                  <a:srgbClr val="0000FF"/>
                </a:solidFill>
                <a:latin typeface="Arial"/>
                <a:cs typeface="Arial"/>
              </a:rPr>
              <a:t>outside. The </a:t>
            </a:r>
            <a:r>
              <a:rPr sz="1800" b="1" spc="-5" dirty="0">
                <a:solidFill>
                  <a:srgbClr val="0000FF"/>
                </a:solidFill>
                <a:latin typeface="Arial"/>
                <a:cs typeface="Arial"/>
              </a:rPr>
              <a:t>HC part </a:t>
            </a:r>
            <a:r>
              <a:rPr sz="1800" b="1" spc="-10" dirty="0">
                <a:solidFill>
                  <a:srgbClr val="0000FF"/>
                </a:solidFill>
                <a:latin typeface="Arial"/>
                <a:cs typeface="Arial"/>
              </a:rPr>
              <a:t>dissolves </a:t>
            </a:r>
            <a:r>
              <a:rPr sz="1800" b="1" spc="-5" dirty="0">
                <a:solidFill>
                  <a:srgbClr val="0000FF"/>
                </a:solidFill>
                <a:latin typeface="Arial"/>
                <a:cs typeface="Arial"/>
              </a:rPr>
              <a:t>the </a:t>
            </a:r>
            <a:r>
              <a:rPr sz="1800" b="1" dirty="0">
                <a:solidFill>
                  <a:srgbClr val="0000FF"/>
                </a:solidFill>
                <a:latin typeface="Arial"/>
                <a:cs typeface="Arial"/>
              </a:rPr>
              <a:t>dirt, oil and </a:t>
            </a:r>
            <a:r>
              <a:rPr sz="1800" b="1" spc="-5" dirty="0">
                <a:solidFill>
                  <a:srgbClr val="0000FF"/>
                </a:solidFill>
                <a:latin typeface="Arial"/>
                <a:cs typeface="Arial"/>
              </a:rPr>
              <a:t>grease </a:t>
            </a:r>
            <a:r>
              <a:rPr sz="1800" b="1" dirty="0">
                <a:solidFill>
                  <a:srgbClr val="0000FF"/>
                </a:solidFill>
                <a:latin typeface="Arial"/>
                <a:cs typeface="Arial"/>
              </a:rPr>
              <a:t>and </a:t>
            </a:r>
            <a:r>
              <a:rPr sz="1800" b="1" spc="-5" dirty="0">
                <a:solidFill>
                  <a:srgbClr val="0000FF"/>
                </a:solidFill>
                <a:latin typeface="Arial"/>
                <a:cs typeface="Arial"/>
              </a:rPr>
              <a:t>forms  an emulsion at the centre </a:t>
            </a:r>
            <a:r>
              <a:rPr sz="1800" b="1" dirty="0">
                <a:solidFill>
                  <a:srgbClr val="0000FF"/>
                </a:solidFill>
                <a:latin typeface="Arial"/>
                <a:cs typeface="Arial"/>
              </a:rPr>
              <a:t>of </a:t>
            </a:r>
            <a:r>
              <a:rPr sz="1800" b="1" spc="-5" dirty="0">
                <a:solidFill>
                  <a:srgbClr val="0000FF"/>
                </a:solidFill>
                <a:latin typeface="Arial"/>
                <a:cs typeface="Arial"/>
              </a:rPr>
              <a:t>the micelles </a:t>
            </a:r>
            <a:r>
              <a:rPr sz="1800" b="1" spc="5" dirty="0">
                <a:solidFill>
                  <a:srgbClr val="0000FF"/>
                </a:solidFill>
                <a:latin typeface="Arial"/>
                <a:cs typeface="Arial"/>
              </a:rPr>
              <a:t>which </a:t>
            </a:r>
            <a:r>
              <a:rPr sz="1800" b="1" spc="-5" dirty="0">
                <a:solidFill>
                  <a:srgbClr val="0000FF"/>
                </a:solidFill>
                <a:latin typeface="Arial"/>
                <a:cs typeface="Arial"/>
              </a:rPr>
              <a:t>can be </a:t>
            </a:r>
            <a:r>
              <a:rPr sz="1800" b="1" dirty="0">
                <a:solidFill>
                  <a:srgbClr val="0000FF"/>
                </a:solidFill>
                <a:latin typeface="Arial"/>
                <a:cs typeface="Arial"/>
              </a:rPr>
              <a:t>washed </a:t>
            </a:r>
            <a:r>
              <a:rPr sz="1800" b="1" spc="10" dirty="0">
                <a:solidFill>
                  <a:srgbClr val="0000FF"/>
                </a:solidFill>
                <a:latin typeface="Arial"/>
                <a:cs typeface="Arial"/>
              </a:rPr>
              <a:t>away </a:t>
            </a:r>
            <a:r>
              <a:rPr sz="1800" b="1" spc="-5" dirty="0">
                <a:solidFill>
                  <a:srgbClr val="0000FF"/>
                </a:solidFill>
                <a:latin typeface="Arial"/>
                <a:cs typeface="Arial"/>
              </a:rPr>
              <a:t>by</a:t>
            </a:r>
            <a:r>
              <a:rPr sz="1800" b="1" spc="-35" dirty="0">
                <a:solidFill>
                  <a:srgbClr val="0000FF"/>
                </a:solidFill>
                <a:latin typeface="Arial"/>
                <a:cs typeface="Arial"/>
              </a:rPr>
              <a:t> </a:t>
            </a:r>
            <a:r>
              <a:rPr sz="1800" b="1" spc="-15" dirty="0">
                <a:solidFill>
                  <a:srgbClr val="0000FF"/>
                </a:solidFill>
                <a:latin typeface="Arial"/>
                <a:cs typeface="Arial"/>
              </a:rPr>
              <a:t>water.</a:t>
            </a:r>
            <a:endParaRPr sz="1800">
              <a:latin typeface="Arial"/>
              <a:cs typeface="Arial"/>
            </a:endParaRPr>
          </a:p>
        </p:txBody>
      </p:sp>
      <p:sp>
        <p:nvSpPr>
          <p:cNvPr id="16" name="object 16"/>
          <p:cNvSpPr/>
          <p:nvPr/>
        </p:nvSpPr>
        <p:spPr>
          <a:xfrm>
            <a:off x="2133600" y="3352800"/>
            <a:ext cx="2895600" cy="457200"/>
          </a:xfrm>
          <a:custGeom>
            <a:avLst/>
            <a:gdLst/>
            <a:ahLst/>
            <a:cxnLst/>
            <a:rect l="l" t="t" r="r" b="b"/>
            <a:pathLst>
              <a:path w="2895600" h="457200">
                <a:moveTo>
                  <a:pt x="1905000" y="228600"/>
                </a:moveTo>
                <a:lnTo>
                  <a:pt x="1920126" y="172317"/>
                </a:lnTo>
                <a:lnTo>
                  <a:pt x="1963029" y="121140"/>
                </a:lnTo>
                <a:lnTo>
                  <a:pt x="1993738" y="98002"/>
                </a:lnTo>
                <a:lnTo>
                  <a:pt x="2029998" y="76783"/>
                </a:lnTo>
                <a:lnTo>
                  <a:pt x="2071346" y="57698"/>
                </a:lnTo>
                <a:lnTo>
                  <a:pt x="2117319" y="40961"/>
                </a:lnTo>
                <a:lnTo>
                  <a:pt x="2167451" y="26786"/>
                </a:lnTo>
                <a:lnTo>
                  <a:pt x="2221280" y="15389"/>
                </a:lnTo>
                <a:lnTo>
                  <a:pt x="2278340" y="6982"/>
                </a:lnTo>
                <a:lnTo>
                  <a:pt x="2338168" y="1781"/>
                </a:lnTo>
                <a:lnTo>
                  <a:pt x="2400300" y="0"/>
                </a:lnTo>
                <a:lnTo>
                  <a:pt x="2462431" y="1781"/>
                </a:lnTo>
                <a:lnTo>
                  <a:pt x="2522259" y="6982"/>
                </a:lnTo>
                <a:lnTo>
                  <a:pt x="2579319" y="15389"/>
                </a:lnTo>
                <a:lnTo>
                  <a:pt x="2633148" y="26786"/>
                </a:lnTo>
                <a:lnTo>
                  <a:pt x="2683280" y="40961"/>
                </a:lnTo>
                <a:lnTo>
                  <a:pt x="2729253" y="57698"/>
                </a:lnTo>
                <a:lnTo>
                  <a:pt x="2770601" y="76783"/>
                </a:lnTo>
                <a:lnTo>
                  <a:pt x="2806861" y="98002"/>
                </a:lnTo>
                <a:lnTo>
                  <a:pt x="2837570" y="121140"/>
                </a:lnTo>
                <a:lnTo>
                  <a:pt x="2880473" y="172317"/>
                </a:lnTo>
                <a:lnTo>
                  <a:pt x="2895600" y="228600"/>
                </a:lnTo>
                <a:lnTo>
                  <a:pt x="2891741" y="257272"/>
                </a:lnTo>
                <a:lnTo>
                  <a:pt x="2880473" y="284882"/>
                </a:lnTo>
                <a:lnTo>
                  <a:pt x="2837570" y="336059"/>
                </a:lnTo>
                <a:lnTo>
                  <a:pt x="2806861" y="359197"/>
                </a:lnTo>
                <a:lnTo>
                  <a:pt x="2770601" y="380416"/>
                </a:lnTo>
                <a:lnTo>
                  <a:pt x="2729253" y="399501"/>
                </a:lnTo>
                <a:lnTo>
                  <a:pt x="2683280" y="416238"/>
                </a:lnTo>
                <a:lnTo>
                  <a:pt x="2633148" y="430413"/>
                </a:lnTo>
                <a:lnTo>
                  <a:pt x="2579319" y="441810"/>
                </a:lnTo>
                <a:lnTo>
                  <a:pt x="2522259" y="450217"/>
                </a:lnTo>
                <a:lnTo>
                  <a:pt x="2462431" y="455418"/>
                </a:lnTo>
                <a:lnTo>
                  <a:pt x="2400300" y="457200"/>
                </a:lnTo>
                <a:lnTo>
                  <a:pt x="2338168" y="455418"/>
                </a:lnTo>
                <a:lnTo>
                  <a:pt x="2278340" y="450217"/>
                </a:lnTo>
                <a:lnTo>
                  <a:pt x="2221280" y="441810"/>
                </a:lnTo>
                <a:lnTo>
                  <a:pt x="2167451" y="430413"/>
                </a:lnTo>
                <a:lnTo>
                  <a:pt x="2117319" y="416238"/>
                </a:lnTo>
                <a:lnTo>
                  <a:pt x="2071346" y="399501"/>
                </a:lnTo>
                <a:lnTo>
                  <a:pt x="2029998" y="380416"/>
                </a:lnTo>
                <a:lnTo>
                  <a:pt x="1993738" y="359197"/>
                </a:lnTo>
                <a:lnTo>
                  <a:pt x="1963029" y="336059"/>
                </a:lnTo>
                <a:lnTo>
                  <a:pt x="1920126" y="284882"/>
                </a:lnTo>
                <a:lnTo>
                  <a:pt x="1905000" y="228600"/>
                </a:lnTo>
                <a:close/>
              </a:path>
              <a:path w="2895600" h="457200">
                <a:moveTo>
                  <a:pt x="0" y="304800"/>
                </a:moveTo>
                <a:lnTo>
                  <a:pt x="228600" y="76200"/>
                </a:lnTo>
              </a:path>
              <a:path w="2895600" h="457200">
                <a:moveTo>
                  <a:pt x="381000" y="304800"/>
                </a:moveTo>
                <a:lnTo>
                  <a:pt x="609600" y="76200"/>
                </a:lnTo>
              </a:path>
              <a:path w="2895600" h="457200">
                <a:moveTo>
                  <a:pt x="381000" y="304800"/>
                </a:moveTo>
                <a:lnTo>
                  <a:pt x="228600" y="76200"/>
                </a:lnTo>
              </a:path>
              <a:path w="2895600" h="457200">
                <a:moveTo>
                  <a:pt x="762000" y="304800"/>
                </a:moveTo>
                <a:lnTo>
                  <a:pt x="990600" y="76200"/>
                </a:lnTo>
              </a:path>
              <a:path w="2895600" h="457200">
                <a:moveTo>
                  <a:pt x="762000" y="304800"/>
                </a:moveTo>
                <a:lnTo>
                  <a:pt x="609600" y="76200"/>
                </a:lnTo>
              </a:path>
              <a:path w="2895600" h="457200">
                <a:moveTo>
                  <a:pt x="1143000" y="304800"/>
                </a:moveTo>
                <a:lnTo>
                  <a:pt x="1371600" y="76200"/>
                </a:lnTo>
              </a:path>
              <a:path w="2895600" h="457200">
                <a:moveTo>
                  <a:pt x="1143000" y="304800"/>
                </a:moveTo>
                <a:lnTo>
                  <a:pt x="990600" y="76200"/>
                </a:lnTo>
              </a:path>
              <a:path w="2895600" h="457200">
                <a:moveTo>
                  <a:pt x="1524000" y="304800"/>
                </a:moveTo>
                <a:lnTo>
                  <a:pt x="1752600" y="76200"/>
                </a:lnTo>
              </a:path>
              <a:path w="2895600" h="457200">
                <a:moveTo>
                  <a:pt x="1524000" y="304800"/>
                </a:moveTo>
                <a:lnTo>
                  <a:pt x="1371600" y="76200"/>
                </a:lnTo>
              </a:path>
              <a:path w="2895600" h="457200">
                <a:moveTo>
                  <a:pt x="1905000" y="304800"/>
                </a:moveTo>
                <a:lnTo>
                  <a:pt x="1752600" y="76200"/>
                </a:lnTo>
              </a:path>
            </a:pathLst>
          </a:custGeom>
          <a:ln w="25400">
            <a:solidFill>
              <a:srgbClr val="000000"/>
            </a:solidFill>
          </a:ln>
        </p:spPr>
        <p:txBody>
          <a:bodyPr wrap="square" lIns="0" tIns="0" rIns="0" bIns="0" rtlCol="0"/>
          <a:lstStyle/>
          <a:p>
            <a:endParaRPr/>
          </a:p>
        </p:txBody>
      </p:sp>
      <p:sp>
        <p:nvSpPr>
          <p:cNvPr id="17" name="object 17"/>
          <p:cNvSpPr/>
          <p:nvPr/>
        </p:nvSpPr>
        <p:spPr>
          <a:xfrm>
            <a:off x="4648200" y="2286000"/>
            <a:ext cx="76200" cy="0"/>
          </a:xfrm>
          <a:custGeom>
            <a:avLst/>
            <a:gdLst/>
            <a:ahLst/>
            <a:cxnLst/>
            <a:rect l="l" t="t" r="r" b="b"/>
            <a:pathLst>
              <a:path w="76200">
                <a:moveTo>
                  <a:pt x="0" y="0"/>
                </a:moveTo>
                <a:lnTo>
                  <a:pt x="76200" y="0"/>
                </a:lnTo>
              </a:path>
            </a:pathLst>
          </a:custGeom>
          <a:ln w="31750">
            <a:solidFill>
              <a:srgbClr val="0000F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1447800"/>
            <a:ext cx="7315200" cy="4055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236" y="63500"/>
            <a:ext cx="2279650" cy="391160"/>
          </a:xfrm>
          <a:prstGeom prst="rect">
            <a:avLst/>
          </a:prstGeom>
        </p:spPr>
        <p:txBody>
          <a:bodyPr vert="horz" wrap="square" lIns="0" tIns="12700" rIns="0" bIns="0" rtlCol="0">
            <a:spAutoFit/>
          </a:bodyPr>
          <a:lstStyle/>
          <a:p>
            <a:pPr marL="12700">
              <a:lnSpc>
                <a:spcPct val="100000"/>
              </a:lnSpc>
              <a:spcBef>
                <a:spcPts val="100"/>
              </a:spcBef>
            </a:pPr>
            <a:r>
              <a:rPr sz="2400" dirty="0"/>
              <a:t>b) </a:t>
            </a:r>
            <a:r>
              <a:rPr sz="2400" u="heavy" spc="-5" dirty="0">
                <a:uFill>
                  <a:solidFill>
                    <a:srgbClr val="FF3300"/>
                  </a:solidFill>
                </a:uFill>
              </a:rPr>
              <a:t>Detergents</a:t>
            </a:r>
            <a:r>
              <a:rPr sz="2400" spc="-50" dirty="0"/>
              <a:t> </a:t>
            </a:r>
            <a:r>
              <a:rPr sz="2400" dirty="0"/>
              <a:t>:-</a:t>
            </a:r>
            <a:endParaRPr sz="2400"/>
          </a:p>
        </p:txBody>
      </p:sp>
      <p:sp>
        <p:nvSpPr>
          <p:cNvPr id="3" name="object 3"/>
          <p:cNvSpPr txBox="1"/>
          <p:nvPr/>
        </p:nvSpPr>
        <p:spPr>
          <a:xfrm>
            <a:off x="231140" y="510112"/>
            <a:ext cx="8369300" cy="1513205"/>
          </a:xfrm>
          <a:prstGeom prst="rect">
            <a:avLst/>
          </a:prstGeom>
        </p:spPr>
        <p:txBody>
          <a:bodyPr vert="horz" wrap="square" lIns="0" tIns="35560" rIns="0" bIns="0" rtlCol="0">
            <a:spAutoFit/>
          </a:bodyPr>
          <a:lstStyle/>
          <a:p>
            <a:pPr marL="455930">
              <a:lnSpc>
                <a:spcPct val="100000"/>
              </a:lnSpc>
              <a:spcBef>
                <a:spcPts val="280"/>
              </a:spcBef>
            </a:pPr>
            <a:r>
              <a:rPr sz="1800" b="1" spc="-5" dirty="0">
                <a:solidFill>
                  <a:srgbClr val="0000FF"/>
                </a:solidFill>
                <a:latin typeface="Arial"/>
                <a:cs typeface="Arial"/>
              </a:rPr>
              <a:t>Detergents are </a:t>
            </a:r>
            <a:r>
              <a:rPr sz="1800" b="1" dirty="0">
                <a:solidFill>
                  <a:srgbClr val="0000FF"/>
                </a:solidFill>
                <a:latin typeface="Arial"/>
                <a:cs typeface="Arial"/>
              </a:rPr>
              <a:t>long </a:t>
            </a:r>
            <a:r>
              <a:rPr sz="1800" b="1" spc="-5" dirty="0">
                <a:solidFill>
                  <a:srgbClr val="0000FF"/>
                </a:solidFill>
                <a:latin typeface="Arial"/>
                <a:cs typeface="Arial"/>
              </a:rPr>
              <a:t>chain </a:t>
            </a:r>
            <a:r>
              <a:rPr sz="1800" b="1" dirty="0">
                <a:solidFill>
                  <a:srgbClr val="0000FF"/>
                </a:solidFill>
                <a:latin typeface="Arial"/>
                <a:cs typeface="Arial"/>
              </a:rPr>
              <a:t>sodium </a:t>
            </a:r>
            <a:r>
              <a:rPr sz="1800" b="1" spc="-5" dirty="0">
                <a:solidFill>
                  <a:srgbClr val="0000FF"/>
                </a:solidFill>
                <a:latin typeface="Arial"/>
                <a:cs typeface="Arial"/>
              </a:rPr>
              <a:t>salts </a:t>
            </a:r>
            <a:r>
              <a:rPr sz="1800" b="1" dirty="0">
                <a:solidFill>
                  <a:srgbClr val="0000FF"/>
                </a:solidFill>
                <a:latin typeface="Arial"/>
                <a:cs typeface="Arial"/>
              </a:rPr>
              <a:t>of sulphonic</a:t>
            </a:r>
            <a:r>
              <a:rPr sz="1800" b="1" spc="15" dirty="0">
                <a:solidFill>
                  <a:srgbClr val="0000FF"/>
                </a:solidFill>
                <a:latin typeface="Arial"/>
                <a:cs typeface="Arial"/>
              </a:rPr>
              <a:t> </a:t>
            </a:r>
            <a:r>
              <a:rPr sz="1800" b="1" spc="-5" dirty="0">
                <a:solidFill>
                  <a:srgbClr val="0000FF"/>
                </a:solidFill>
                <a:latin typeface="Arial"/>
                <a:cs typeface="Arial"/>
              </a:rPr>
              <a:t>acids.</a:t>
            </a:r>
            <a:endParaRPr sz="1800">
              <a:latin typeface="Arial"/>
              <a:cs typeface="Arial"/>
            </a:endParaRPr>
          </a:p>
          <a:p>
            <a:pPr marL="455930">
              <a:lnSpc>
                <a:spcPct val="100000"/>
              </a:lnSpc>
              <a:spcBef>
                <a:spcPts val="180"/>
              </a:spcBef>
            </a:pPr>
            <a:r>
              <a:rPr sz="1800" b="1" spc="-5" dirty="0">
                <a:solidFill>
                  <a:srgbClr val="0000FF"/>
                </a:solidFill>
                <a:latin typeface="Arial"/>
                <a:cs typeface="Arial"/>
              </a:rPr>
              <a:t>Soaps </a:t>
            </a:r>
            <a:r>
              <a:rPr sz="1800" b="1" dirty="0">
                <a:solidFill>
                  <a:srgbClr val="0000FF"/>
                </a:solidFill>
                <a:latin typeface="Arial"/>
                <a:cs typeface="Arial"/>
              </a:rPr>
              <a:t>do not </a:t>
            </a:r>
            <a:r>
              <a:rPr sz="1800" b="1" spc="5" dirty="0">
                <a:solidFill>
                  <a:srgbClr val="0000FF"/>
                </a:solidFill>
                <a:latin typeface="Arial"/>
                <a:cs typeface="Arial"/>
              </a:rPr>
              <a:t>wash well with </a:t>
            </a:r>
            <a:r>
              <a:rPr sz="1800" b="1" spc="-5" dirty="0">
                <a:solidFill>
                  <a:srgbClr val="0000FF"/>
                </a:solidFill>
                <a:latin typeface="Arial"/>
                <a:cs typeface="Arial"/>
              </a:rPr>
              <a:t>hard </a:t>
            </a:r>
            <a:r>
              <a:rPr sz="1800" b="1" spc="5" dirty="0">
                <a:solidFill>
                  <a:srgbClr val="0000FF"/>
                </a:solidFill>
                <a:latin typeface="Arial"/>
                <a:cs typeface="Arial"/>
              </a:rPr>
              <a:t>water </a:t>
            </a:r>
            <a:r>
              <a:rPr sz="1800" b="1" spc="-5" dirty="0">
                <a:solidFill>
                  <a:srgbClr val="0000FF"/>
                </a:solidFill>
                <a:latin typeface="Arial"/>
                <a:cs typeface="Arial"/>
              </a:rPr>
              <a:t>because </a:t>
            </a:r>
            <a:r>
              <a:rPr sz="1800" b="1" dirty="0">
                <a:solidFill>
                  <a:srgbClr val="0000FF"/>
                </a:solidFill>
                <a:latin typeface="Arial"/>
                <a:cs typeface="Arial"/>
              </a:rPr>
              <a:t>it </a:t>
            </a:r>
            <a:r>
              <a:rPr sz="1800" b="1" spc="-5" dirty="0">
                <a:solidFill>
                  <a:srgbClr val="0000FF"/>
                </a:solidFill>
                <a:latin typeface="Arial"/>
                <a:cs typeface="Arial"/>
              </a:rPr>
              <a:t>forms</a:t>
            </a:r>
            <a:r>
              <a:rPr sz="1800" b="1" spc="-215" dirty="0">
                <a:solidFill>
                  <a:srgbClr val="0000FF"/>
                </a:solidFill>
                <a:latin typeface="Arial"/>
                <a:cs typeface="Arial"/>
              </a:rPr>
              <a:t> </a:t>
            </a:r>
            <a:r>
              <a:rPr sz="1800" b="1" dirty="0">
                <a:solidFill>
                  <a:srgbClr val="0000FF"/>
                </a:solidFill>
                <a:latin typeface="Arial"/>
                <a:cs typeface="Arial"/>
              </a:rPr>
              <a:t>insoluble</a:t>
            </a:r>
            <a:endParaRPr sz="1800">
              <a:latin typeface="Arial"/>
              <a:cs typeface="Arial"/>
            </a:endParaRPr>
          </a:p>
          <a:p>
            <a:pPr marL="12700">
              <a:lnSpc>
                <a:spcPct val="100000"/>
              </a:lnSpc>
              <a:spcBef>
                <a:spcPts val="190"/>
              </a:spcBef>
            </a:pPr>
            <a:r>
              <a:rPr sz="1800" b="1" spc="-5" dirty="0">
                <a:solidFill>
                  <a:srgbClr val="0000FF"/>
                </a:solidFill>
                <a:latin typeface="Arial"/>
                <a:cs typeface="Arial"/>
              </a:rPr>
              <a:t>precipitates </a:t>
            </a:r>
            <a:r>
              <a:rPr sz="1800" b="1" dirty="0">
                <a:solidFill>
                  <a:srgbClr val="0000FF"/>
                </a:solidFill>
                <a:latin typeface="Arial"/>
                <a:cs typeface="Arial"/>
              </a:rPr>
              <a:t>of </a:t>
            </a:r>
            <a:r>
              <a:rPr sz="1800" b="1" spc="-5" dirty="0">
                <a:solidFill>
                  <a:srgbClr val="0000FF"/>
                </a:solidFill>
                <a:latin typeface="Arial"/>
                <a:cs typeface="Arial"/>
              </a:rPr>
              <a:t>calcium and magnesium salts </a:t>
            </a:r>
            <a:r>
              <a:rPr sz="1800" b="1" dirty="0">
                <a:solidFill>
                  <a:srgbClr val="0000FF"/>
                </a:solidFill>
                <a:latin typeface="Arial"/>
                <a:cs typeface="Arial"/>
              </a:rPr>
              <a:t>in </a:t>
            </a:r>
            <a:r>
              <a:rPr sz="1800" b="1" spc="-5" dirty="0">
                <a:solidFill>
                  <a:srgbClr val="0000FF"/>
                </a:solidFill>
                <a:latin typeface="Arial"/>
                <a:cs typeface="Arial"/>
              </a:rPr>
              <a:t>hard</a:t>
            </a:r>
            <a:r>
              <a:rPr sz="1800" b="1" spc="70" dirty="0">
                <a:solidFill>
                  <a:srgbClr val="0000FF"/>
                </a:solidFill>
                <a:latin typeface="Arial"/>
                <a:cs typeface="Arial"/>
              </a:rPr>
              <a:t> </a:t>
            </a:r>
            <a:r>
              <a:rPr sz="1800" b="1" spc="-15" dirty="0">
                <a:solidFill>
                  <a:srgbClr val="0000FF"/>
                </a:solidFill>
                <a:latin typeface="Arial"/>
                <a:cs typeface="Arial"/>
              </a:rPr>
              <a:t>water.</a:t>
            </a:r>
            <a:endParaRPr sz="1800">
              <a:latin typeface="Arial"/>
              <a:cs typeface="Arial"/>
            </a:endParaRPr>
          </a:p>
          <a:p>
            <a:pPr marL="12700" marR="5080" indent="443230">
              <a:lnSpc>
                <a:spcPct val="108300"/>
              </a:lnSpc>
              <a:spcBef>
                <a:spcPts val="5"/>
              </a:spcBef>
            </a:pPr>
            <a:r>
              <a:rPr sz="1800" b="1" spc="-5" dirty="0">
                <a:solidFill>
                  <a:srgbClr val="0000FF"/>
                </a:solidFill>
                <a:latin typeface="Arial"/>
                <a:cs typeface="Arial"/>
              </a:rPr>
              <a:t>Detergents </a:t>
            </a:r>
            <a:r>
              <a:rPr sz="1800" b="1" spc="5" dirty="0">
                <a:solidFill>
                  <a:srgbClr val="0000FF"/>
                </a:solidFill>
                <a:latin typeface="Arial"/>
                <a:cs typeface="Arial"/>
              </a:rPr>
              <a:t>wash </a:t>
            </a:r>
            <a:r>
              <a:rPr sz="1800" b="1" spc="10" dirty="0">
                <a:solidFill>
                  <a:srgbClr val="0000FF"/>
                </a:solidFill>
                <a:latin typeface="Arial"/>
                <a:cs typeface="Arial"/>
              </a:rPr>
              <a:t>well with </a:t>
            </a:r>
            <a:r>
              <a:rPr sz="1800" b="1" spc="-5" dirty="0">
                <a:solidFill>
                  <a:srgbClr val="0000FF"/>
                </a:solidFill>
                <a:latin typeface="Arial"/>
                <a:cs typeface="Arial"/>
              </a:rPr>
              <a:t>hard </a:t>
            </a:r>
            <a:r>
              <a:rPr sz="1800" b="1" spc="5" dirty="0">
                <a:solidFill>
                  <a:srgbClr val="0000FF"/>
                </a:solidFill>
                <a:latin typeface="Arial"/>
                <a:cs typeface="Arial"/>
              </a:rPr>
              <a:t>water </a:t>
            </a:r>
            <a:r>
              <a:rPr sz="1800" b="1" spc="-5" dirty="0">
                <a:solidFill>
                  <a:srgbClr val="0000FF"/>
                </a:solidFill>
                <a:latin typeface="Arial"/>
                <a:cs typeface="Arial"/>
              </a:rPr>
              <a:t>because </a:t>
            </a:r>
            <a:r>
              <a:rPr sz="1800" b="1" dirty="0">
                <a:solidFill>
                  <a:srgbClr val="0000FF"/>
                </a:solidFill>
                <a:latin typeface="Arial"/>
                <a:cs typeface="Arial"/>
              </a:rPr>
              <a:t>it </a:t>
            </a:r>
            <a:r>
              <a:rPr sz="1800" b="1" spc="-5" dirty="0">
                <a:solidFill>
                  <a:srgbClr val="0000FF"/>
                </a:solidFill>
                <a:latin typeface="Arial"/>
                <a:cs typeface="Arial"/>
              </a:rPr>
              <a:t>does </a:t>
            </a:r>
            <a:r>
              <a:rPr sz="1800" b="1" dirty="0">
                <a:solidFill>
                  <a:srgbClr val="0000FF"/>
                </a:solidFill>
                <a:latin typeface="Arial"/>
                <a:cs typeface="Arial"/>
              </a:rPr>
              <a:t>not </a:t>
            </a:r>
            <a:r>
              <a:rPr sz="1800" b="1" spc="-5" dirty="0">
                <a:solidFill>
                  <a:srgbClr val="0000FF"/>
                </a:solidFill>
                <a:latin typeface="Arial"/>
                <a:cs typeface="Arial"/>
              </a:rPr>
              <a:t>form</a:t>
            </a:r>
            <a:r>
              <a:rPr sz="1800" b="1" spc="-145" dirty="0">
                <a:solidFill>
                  <a:srgbClr val="0000FF"/>
                </a:solidFill>
                <a:latin typeface="Arial"/>
                <a:cs typeface="Arial"/>
              </a:rPr>
              <a:t> </a:t>
            </a:r>
            <a:r>
              <a:rPr sz="1800" b="1" dirty="0">
                <a:solidFill>
                  <a:srgbClr val="0000FF"/>
                </a:solidFill>
                <a:latin typeface="Arial"/>
                <a:cs typeface="Arial"/>
              </a:rPr>
              <a:t>insoluble  </a:t>
            </a:r>
            <a:r>
              <a:rPr sz="1800" b="1" spc="-5" dirty="0">
                <a:solidFill>
                  <a:srgbClr val="0000FF"/>
                </a:solidFill>
                <a:latin typeface="Arial"/>
                <a:cs typeface="Arial"/>
              </a:rPr>
              <a:t>precipitates </a:t>
            </a:r>
            <a:r>
              <a:rPr sz="1800" b="1" dirty="0">
                <a:solidFill>
                  <a:srgbClr val="0000FF"/>
                </a:solidFill>
                <a:latin typeface="Arial"/>
                <a:cs typeface="Arial"/>
              </a:rPr>
              <a:t>of </a:t>
            </a:r>
            <a:r>
              <a:rPr sz="1800" b="1" spc="-5" dirty="0">
                <a:solidFill>
                  <a:srgbClr val="0000FF"/>
                </a:solidFill>
                <a:latin typeface="Arial"/>
                <a:cs typeface="Arial"/>
              </a:rPr>
              <a:t>calcium and magnesium salts </a:t>
            </a:r>
            <a:r>
              <a:rPr sz="1800" b="1" dirty="0">
                <a:solidFill>
                  <a:srgbClr val="0000FF"/>
                </a:solidFill>
                <a:latin typeface="Arial"/>
                <a:cs typeface="Arial"/>
              </a:rPr>
              <a:t>in </a:t>
            </a:r>
            <a:r>
              <a:rPr sz="1800" b="1" spc="-5" dirty="0">
                <a:solidFill>
                  <a:srgbClr val="0000FF"/>
                </a:solidFill>
                <a:latin typeface="Arial"/>
                <a:cs typeface="Arial"/>
              </a:rPr>
              <a:t>hard</a:t>
            </a:r>
            <a:r>
              <a:rPr sz="1800" b="1" spc="10" dirty="0">
                <a:solidFill>
                  <a:srgbClr val="0000FF"/>
                </a:solidFill>
                <a:latin typeface="Arial"/>
                <a:cs typeface="Arial"/>
              </a:rPr>
              <a:t> </a:t>
            </a:r>
            <a:r>
              <a:rPr sz="1800" b="1" spc="-10" dirty="0">
                <a:solidFill>
                  <a:srgbClr val="0000FF"/>
                </a:solidFill>
                <a:latin typeface="Arial"/>
                <a:cs typeface="Arial"/>
              </a:rPr>
              <a:t>water.</a:t>
            </a:r>
            <a:endParaRPr sz="1800">
              <a:latin typeface="Arial"/>
              <a:cs typeface="Arial"/>
            </a:endParaRPr>
          </a:p>
        </p:txBody>
      </p:sp>
      <p:graphicFrame>
        <p:nvGraphicFramePr>
          <p:cNvPr id="4" name="object 4"/>
          <p:cNvGraphicFramePr>
            <a:graphicFrameLocks noGrp="1"/>
          </p:cNvGraphicFramePr>
          <p:nvPr/>
        </p:nvGraphicFramePr>
        <p:xfrm>
          <a:off x="298450" y="2432050"/>
          <a:ext cx="8534400" cy="4078222"/>
        </p:xfrm>
        <a:graphic>
          <a:graphicData uri="http://schemas.openxmlformats.org/drawingml/2006/table">
            <a:tbl>
              <a:tblPr firstRow="1" bandRow="1">
                <a:tableStyleId>{2D5ABB26-0587-4C30-8999-92F81FD0307C}</a:tableStyleId>
              </a:tblPr>
              <a:tblGrid>
                <a:gridCol w="4267200"/>
                <a:gridCol w="4267200"/>
              </a:tblGrid>
              <a:tr h="420624">
                <a:tc>
                  <a:txBody>
                    <a:bodyPr/>
                    <a:lstStyle/>
                    <a:p>
                      <a:pPr marL="64769" algn="ctr">
                        <a:lnSpc>
                          <a:spcPts val="2800"/>
                        </a:lnSpc>
                      </a:pPr>
                      <a:r>
                        <a:rPr sz="2400" b="1" spc="-5" dirty="0">
                          <a:solidFill>
                            <a:srgbClr val="FFFFFF"/>
                          </a:solidFill>
                          <a:latin typeface="Carlito"/>
                          <a:cs typeface="Carlito"/>
                        </a:rPr>
                        <a:t>Soaps</a:t>
                      </a:r>
                      <a:endParaRPr sz="24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70" algn="ctr">
                        <a:lnSpc>
                          <a:spcPts val="2800"/>
                        </a:lnSpc>
                      </a:pPr>
                      <a:r>
                        <a:rPr sz="2400" b="1" spc="-15" dirty="0">
                          <a:solidFill>
                            <a:srgbClr val="FFFFFF"/>
                          </a:solidFill>
                          <a:latin typeface="Carlito"/>
                          <a:cs typeface="Carlito"/>
                        </a:rPr>
                        <a:t>Detergents</a:t>
                      </a:r>
                      <a:endParaRPr sz="2400">
                        <a:latin typeface="Carlito"/>
                        <a:cs typeface="Carlito"/>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749807">
                <a:tc>
                  <a:txBody>
                    <a:bodyPr/>
                    <a:lstStyle/>
                    <a:p>
                      <a:pPr marL="90805" marR="414020">
                        <a:lnSpc>
                          <a:spcPts val="2590"/>
                        </a:lnSpc>
                        <a:spcBef>
                          <a:spcPts val="245"/>
                        </a:spcBef>
                      </a:pPr>
                      <a:r>
                        <a:rPr sz="2400" spc="-10" dirty="0">
                          <a:latin typeface="Carlito"/>
                          <a:cs typeface="Carlito"/>
                        </a:rPr>
                        <a:t>Soaps </a:t>
                      </a:r>
                      <a:r>
                        <a:rPr sz="2400" spc="-15" dirty="0">
                          <a:latin typeface="Carlito"/>
                          <a:cs typeface="Carlito"/>
                        </a:rPr>
                        <a:t>are </a:t>
                      </a:r>
                      <a:r>
                        <a:rPr sz="2400" spc="-5" dirty="0">
                          <a:latin typeface="Carlito"/>
                          <a:cs typeface="Carlito"/>
                        </a:rPr>
                        <a:t>sodium salts </a:t>
                      </a:r>
                      <a:r>
                        <a:rPr sz="2400" spc="-10" dirty="0">
                          <a:latin typeface="Carlito"/>
                          <a:cs typeface="Carlito"/>
                        </a:rPr>
                        <a:t>of </a:t>
                      </a:r>
                      <a:r>
                        <a:rPr sz="2400" spc="-25" dirty="0">
                          <a:latin typeface="Carlito"/>
                          <a:cs typeface="Carlito"/>
                        </a:rPr>
                        <a:t>fatty  </a:t>
                      </a:r>
                      <a:r>
                        <a:rPr sz="2400" dirty="0">
                          <a:latin typeface="Carlito"/>
                          <a:cs typeface="Carlito"/>
                        </a:rPr>
                        <a:t>acids.</a:t>
                      </a:r>
                      <a:endParaRPr sz="2400">
                        <a:latin typeface="Carlito"/>
                        <a:cs typeface="Carlito"/>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9050">
                      <a:solidFill>
                        <a:srgbClr val="FFFFFF"/>
                      </a:solidFill>
                      <a:prstDash val="solid"/>
                    </a:lnB>
                    <a:solidFill>
                      <a:srgbClr val="D0D7E8"/>
                    </a:solidFill>
                  </a:tcPr>
                </a:tc>
                <a:tc>
                  <a:txBody>
                    <a:bodyPr/>
                    <a:lstStyle/>
                    <a:p>
                      <a:pPr marL="92075" marR="412115">
                        <a:lnSpc>
                          <a:spcPts val="2590"/>
                        </a:lnSpc>
                        <a:spcBef>
                          <a:spcPts val="245"/>
                        </a:spcBef>
                      </a:pPr>
                      <a:r>
                        <a:rPr sz="2400" spc="-15" dirty="0">
                          <a:latin typeface="Carlito"/>
                          <a:cs typeface="Carlito"/>
                        </a:rPr>
                        <a:t>Detergents are </a:t>
                      </a:r>
                      <a:r>
                        <a:rPr sz="2400" spc="-5" dirty="0">
                          <a:latin typeface="Carlito"/>
                          <a:cs typeface="Carlito"/>
                        </a:rPr>
                        <a:t>sodium salts of  sulphonic</a:t>
                      </a:r>
                      <a:r>
                        <a:rPr sz="2400" spc="-20" dirty="0">
                          <a:latin typeface="Carlito"/>
                          <a:cs typeface="Carlito"/>
                        </a:rPr>
                        <a:t> </a:t>
                      </a:r>
                      <a:r>
                        <a:rPr sz="2400" dirty="0">
                          <a:latin typeface="Carlito"/>
                          <a:cs typeface="Carlito"/>
                        </a:rPr>
                        <a:t>acids.</a:t>
                      </a:r>
                      <a:endParaRPr sz="2400">
                        <a:latin typeface="Carlito"/>
                        <a:cs typeface="Carlito"/>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9050">
                      <a:solidFill>
                        <a:srgbClr val="FFFFFF"/>
                      </a:solidFill>
                      <a:prstDash val="solid"/>
                    </a:lnB>
                    <a:solidFill>
                      <a:srgbClr val="D0D7E8"/>
                    </a:solidFill>
                  </a:tcPr>
                </a:tc>
              </a:tr>
              <a:tr h="1078992">
                <a:tc>
                  <a:txBody>
                    <a:bodyPr/>
                    <a:lstStyle/>
                    <a:p>
                      <a:pPr marL="90805" marR="519430">
                        <a:lnSpc>
                          <a:spcPts val="2590"/>
                        </a:lnSpc>
                        <a:spcBef>
                          <a:spcPts val="250"/>
                        </a:spcBef>
                      </a:pPr>
                      <a:r>
                        <a:rPr sz="2400" spc="-10" dirty="0">
                          <a:latin typeface="Carlito"/>
                          <a:cs typeface="Carlito"/>
                        </a:rPr>
                        <a:t>Soaps </a:t>
                      </a:r>
                      <a:r>
                        <a:rPr sz="2400" dirty="0">
                          <a:latin typeface="Carlito"/>
                          <a:cs typeface="Carlito"/>
                        </a:rPr>
                        <a:t>clean </a:t>
                      </a:r>
                      <a:r>
                        <a:rPr sz="2400" spc="-10" dirty="0">
                          <a:latin typeface="Carlito"/>
                          <a:cs typeface="Carlito"/>
                        </a:rPr>
                        <a:t>well </a:t>
                      </a:r>
                      <a:r>
                        <a:rPr sz="2400" dirty="0">
                          <a:latin typeface="Carlito"/>
                          <a:cs typeface="Carlito"/>
                        </a:rPr>
                        <a:t>in </a:t>
                      </a:r>
                      <a:r>
                        <a:rPr sz="2400" spc="-5" dirty="0">
                          <a:latin typeface="Carlito"/>
                          <a:cs typeface="Carlito"/>
                        </a:rPr>
                        <a:t>soft</a:t>
                      </a:r>
                      <a:r>
                        <a:rPr sz="2400" spc="-90" dirty="0">
                          <a:latin typeface="Carlito"/>
                          <a:cs typeface="Carlito"/>
                        </a:rPr>
                        <a:t> </a:t>
                      </a:r>
                      <a:r>
                        <a:rPr sz="2400" spc="-15" dirty="0">
                          <a:latin typeface="Carlito"/>
                          <a:cs typeface="Carlito"/>
                        </a:rPr>
                        <a:t>water  </a:t>
                      </a:r>
                      <a:r>
                        <a:rPr sz="2400" spc="-5" dirty="0">
                          <a:latin typeface="Carlito"/>
                          <a:cs typeface="Carlito"/>
                        </a:rPr>
                        <a:t>but do </a:t>
                      </a:r>
                      <a:r>
                        <a:rPr sz="2400" spc="-10" dirty="0">
                          <a:latin typeface="Carlito"/>
                          <a:cs typeface="Carlito"/>
                        </a:rPr>
                        <a:t>not </a:t>
                      </a:r>
                      <a:r>
                        <a:rPr sz="2400" dirty="0">
                          <a:latin typeface="Carlito"/>
                          <a:cs typeface="Carlito"/>
                        </a:rPr>
                        <a:t>clean </a:t>
                      </a:r>
                      <a:r>
                        <a:rPr sz="2400" spc="-10" dirty="0">
                          <a:latin typeface="Carlito"/>
                          <a:cs typeface="Carlito"/>
                        </a:rPr>
                        <a:t>well </a:t>
                      </a:r>
                      <a:r>
                        <a:rPr sz="2400" dirty="0">
                          <a:latin typeface="Carlito"/>
                          <a:cs typeface="Carlito"/>
                        </a:rPr>
                        <a:t>in </a:t>
                      </a:r>
                      <a:r>
                        <a:rPr sz="2400" spc="-15" dirty="0">
                          <a:latin typeface="Carlito"/>
                          <a:cs typeface="Carlito"/>
                        </a:rPr>
                        <a:t>hard  </a:t>
                      </a:r>
                      <a:r>
                        <a:rPr sz="2400" spc="-55" dirty="0">
                          <a:latin typeface="Carlito"/>
                          <a:cs typeface="Carlito"/>
                        </a:rPr>
                        <a:t>water.</a:t>
                      </a:r>
                      <a:endParaRPr sz="2400">
                        <a:latin typeface="Carlito"/>
                        <a:cs typeface="Carlito"/>
                      </a:endParaRPr>
                    </a:p>
                  </a:txBody>
                  <a:tcPr marL="0" marR="0" marT="31750" marB="0">
                    <a:lnL w="12700">
                      <a:solidFill>
                        <a:srgbClr val="FFFFFF"/>
                      </a:solidFill>
                      <a:prstDash val="solid"/>
                    </a:lnL>
                    <a:lnR w="12700">
                      <a:solidFill>
                        <a:srgbClr val="FFFFFF"/>
                      </a:solidFill>
                      <a:prstDash val="solid"/>
                    </a:lnR>
                    <a:lnT w="19050">
                      <a:solidFill>
                        <a:srgbClr val="FFFFFF"/>
                      </a:solidFill>
                      <a:prstDash val="solid"/>
                    </a:lnT>
                    <a:lnB w="12700">
                      <a:solidFill>
                        <a:srgbClr val="FFFFFF"/>
                      </a:solidFill>
                      <a:prstDash val="solid"/>
                    </a:lnB>
                    <a:solidFill>
                      <a:srgbClr val="E9ECF4"/>
                    </a:solidFill>
                  </a:tcPr>
                </a:tc>
                <a:tc>
                  <a:txBody>
                    <a:bodyPr/>
                    <a:lstStyle/>
                    <a:p>
                      <a:pPr marL="158750">
                        <a:lnSpc>
                          <a:spcPts val="2660"/>
                        </a:lnSpc>
                      </a:pPr>
                      <a:r>
                        <a:rPr sz="2400" spc="-15" dirty="0">
                          <a:latin typeface="Carlito"/>
                          <a:cs typeface="Carlito"/>
                        </a:rPr>
                        <a:t>Detergents </a:t>
                      </a:r>
                      <a:r>
                        <a:rPr sz="2400" dirty="0">
                          <a:latin typeface="Carlito"/>
                          <a:cs typeface="Carlito"/>
                        </a:rPr>
                        <a:t>clean </a:t>
                      </a:r>
                      <a:r>
                        <a:rPr sz="2400" spc="-10" dirty="0">
                          <a:latin typeface="Carlito"/>
                          <a:cs typeface="Carlito"/>
                        </a:rPr>
                        <a:t>well </a:t>
                      </a:r>
                      <a:r>
                        <a:rPr sz="2400" dirty="0">
                          <a:latin typeface="Carlito"/>
                          <a:cs typeface="Carlito"/>
                        </a:rPr>
                        <a:t>with</a:t>
                      </a:r>
                      <a:r>
                        <a:rPr sz="2400" spc="-60" dirty="0">
                          <a:latin typeface="Carlito"/>
                          <a:cs typeface="Carlito"/>
                        </a:rPr>
                        <a:t> </a:t>
                      </a:r>
                      <a:r>
                        <a:rPr sz="2400" spc="-5" dirty="0">
                          <a:latin typeface="Carlito"/>
                          <a:cs typeface="Carlito"/>
                        </a:rPr>
                        <a:t>both</a:t>
                      </a:r>
                      <a:endParaRPr sz="2400">
                        <a:latin typeface="Carlito"/>
                        <a:cs typeface="Carlito"/>
                      </a:endParaRPr>
                    </a:p>
                    <a:p>
                      <a:pPr marL="92075">
                        <a:lnSpc>
                          <a:spcPts val="2735"/>
                        </a:lnSpc>
                      </a:pPr>
                      <a:r>
                        <a:rPr sz="2400" spc="-15" dirty="0">
                          <a:latin typeface="Carlito"/>
                          <a:cs typeface="Carlito"/>
                        </a:rPr>
                        <a:t>hard </a:t>
                      </a:r>
                      <a:r>
                        <a:rPr sz="2400" dirty="0">
                          <a:latin typeface="Carlito"/>
                          <a:cs typeface="Carlito"/>
                        </a:rPr>
                        <a:t>and </a:t>
                      </a:r>
                      <a:r>
                        <a:rPr sz="2400" spc="-5" dirty="0">
                          <a:latin typeface="Carlito"/>
                          <a:cs typeface="Carlito"/>
                        </a:rPr>
                        <a:t>soft</a:t>
                      </a:r>
                      <a:r>
                        <a:rPr sz="2400" spc="-35" dirty="0">
                          <a:latin typeface="Carlito"/>
                          <a:cs typeface="Carlito"/>
                        </a:rPr>
                        <a:t> </a:t>
                      </a:r>
                      <a:r>
                        <a:rPr sz="2400" spc="-55" dirty="0">
                          <a:latin typeface="Carlito"/>
                          <a:cs typeface="Carlito"/>
                        </a:rPr>
                        <a:t>water.</a:t>
                      </a:r>
                      <a:endParaRPr sz="2400">
                        <a:latin typeface="Carlito"/>
                        <a:cs typeface="Carlito"/>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2700">
                      <a:solidFill>
                        <a:srgbClr val="FFFFFF"/>
                      </a:solidFill>
                      <a:prstDash val="solid"/>
                    </a:lnB>
                    <a:solidFill>
                      <a:srgbClr val="E9ECF4"/>
                    </a:solidFill>
                  </a:tcPr>
                </a:tc>
              </a:tr>
              <a:tr h="749807">
                <a:tc>
                  <a:txBody>
                    <a:bodyPr/>
                    <a:lstStyle/>
                    <a:p>
                      <a:pPr marL="90805" marR="598805">
                        <a:lnSpc>
                          <a:spcPts val="2590"/>
                        </a:lnSpc>
                        <a:spcBef>
                          <a:spcPts val="250"/>
                        </a:spcBef>
                      </a:pPr>
                      <a:r>
                        <a:rPr sz="2400" spc="-10" dirty="0">
                          <a:latin typeface="Carlito"/>
                          <a:cs typeface="Carlito"/>
                        </a:rPr>
                        <a:t>Soaps </a:t>
                      </a:r>
                      <a:r>
                        <a:rPr sz="2400" spc="-5" dirty="0">
                          <a:latin typeface="Carlito"/>
                          <a:cs typeface="Carlito"/>
                        </a:rPr>
                        <a:t>do </a:t>
                      </a:r>
                      <a:r>
                        <a:rPr sz="2400" spc="-10" dirty="0">
                          <a:latin typeface="Carlito"/>
                          <a:cs typeface="Carlito"/>
                        </a:rPr>
                        <a:t>not </a:t>
                      </a:r>
                      <a:r>
                        <a:rPr sz="2400" dirty="0">
                          <a:latin typeface="Carlito"/>
                          <a:cs typeface="Carlito"/>
                        </a:rPr>
                        <a:t>clean as </a:t>
                      </a:r>
                      <a:r>
                        <a:rPr sz="2400" spc="-10" dirty="0">
                          <a:latin typeface="Carlito"/>
                          <a:cs typeface="Carlito"/>
                        </a:rPr>
                        <a:t>well</a:t>
                      </a:r>
                      <a:r>
                        <a:rPr sz="2400" spc="-80" dirty="0">
                          <a:latin typeface="Carlito"/>
                          <a:cs typeface="Carlito"/>
                        </a:rPr>
                        <a:t> </a:t>
                      </a:r>
                      <a:r>
                        <a:rPr sz="2400" dirty="0">
                          <a:latin typeface="Carlito"/>
                          <a:cs typeface="Carlito"/>
                        </a:rPr>
                        <a:t>as  </a:t>
                      </a:r>
                      <a:r>
                        <a:rPr sz="2400" spc="-15" dirty="0">
                          <a:latin typeface="Carlito"/>
                          <a:cs typeface="Carlito"/>
                        </a:rPr>
                        <a:t>detergents.</a:t>
                      </a:r>
                      <a:endParaRPr sz="2400">
                        <a:latin typeface="Carlito"/>
                        <a:cs typeface="Carlito"/>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marR="612140">
                        <a:lnSpc>
                          <a:spcPts val="2590"/>
                        </a:lnSpc>
                        <a:spcBef>
                          <a:spcPts val="250"/>
                        </a:spcBef>
                      </a:pPr>
                      <a:r>
                        <a:rPr sz="2400" spc="-15" dirty="0">
                          <a:latin typeface="Carlito"/>
                          <a:cs typeface="Carlito"/>
                        </a:rPr>
                        <a:t>Detergents </a:t>
                      </a:r>
                      <a:r>
                        <a:rPr sz="2400" dirty="0">
                          <a:latin typeface="Carlito"/>
                          <a:cs typeface="Carlito"/>
                        </a:rPr>
                        <a:t>clean </a:t>
                      </a:r>
                      <a:r>
                        <a:rPr sz="2400" spc="-15" dirty="0">
                          <a:latin typeface="Carlito"/>
                          <a:cs typeface="Carlito"/>
                        </a:rPr>
                        <a:t>better</a:t>
                      </a:r>
                      <a:r>
                        <a:rPr sz="2400" spc="-95" dirty="0">
                          <a:latin typeface="Carlito"/>
                          <a:cs typeface="Carlito"/>
                        </a:rPr>
                        <a:t> </a:t>
                      </a:r>
                      <a:r>
                        <a:rPr sz="2400" dirty="0">
                          <a:latin typeface="Carlito"/>
                          <a:cs typeface="Carlito"/>
                        </a:rPr>
                        <a:t>than  </a:t>
                      </a:r>
                      <a:r>
                        <a:rPr sz="2400" spc="-10" dirty="0">
                          <a:latin typeface="Carlito"/>
                          <a:cs typeface="Carlito"/>
                        </a:rPr>
                        <a:t>soaps.</a:t>
                      </a:r>
                      <a:endParaRPr sz="2400">
                        <a:latin typeface="Carlito"/>
                        <a:cs typeface="Carlito"/>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1078992">
                <a:tc>
                  <a:txBody>
                    <a:bodyPr/>
                    <a:lstStyle/>
                    <a:p>
                      <a:pPr marL="90805" marR="205104">
                        <a:lnSpc>
                          <a:spcPts val="2590"/>
                        </a:lnSpc>
                        <a:spcBef>
                          <a:spcPts val="250"/>
                        </a:spcBef>
                      </a:pPr>
                      <a:r>
                        <a:rPr sz="2400" spc="-10" dirty="0">
                          <a:latin typeface="Carlito"/>
                          <a:cs typeface="Carlito"/>
                        </a:rPr>
                        <a:t>Soaps </a:t>
                      </a:r>
                      <a:r>
                        <a:rPr sz="2400" spc="-15" dirty="0">
                          <a:latin typeface="Carlito"/>
                          <a:cs typeface="Carlito"/>
                        </a:rPr>
                        <a:t>are </a:t>
                      </a:r>
                      <a:r>
                        <a:rPr sz="2400" spc="-10" dirty="0">
                          <a:latin typeface="Carlito"/>
                          <a:cs typeface="Carlito"/>
                        </a:rPr>
                        <a:t>biodegradable </a:t>
                      </a:r>
                      <a:r>
                        <a:rPr sz="2400" dirty="0">
                          <a:latin typeface="Carlito"/>
                          <a:cs typeface="Carlito"/>
                        </a:rPr>
                        <a:t>and </a:t>
                      </a:r>
                      <a:r>
                        <a:rPr sz="2400" spc="-5" dirty="0">
                          <a:latin typeface="Carlito"/>
                          <a:cs typeface="Carlito"/>
                        </a:rPr>
                        <a:t>do  not cause</a:t>
                      </a:r>
                      <a:r>
                        <a:rPr sz="2400" spc="-35" dirty="0">
                          <a:latin typeface="Carlito"/>
                          <a:cs typeface="Carlito"/>
                        </a:rPr>
                        <a:t> </a:t>
                      </a:r>
                      <a:r>
                        <a:rPr sz="2400" spc="-5" dirty="0">
                          <a:latin typeface="Carlito"/>
                          <a:cs typeface="Carlito"/>
                        </a:rPr>
                        <a:t>pollution.</a:t>
                      </a:r>
                      <a:endParaRPr sz="2400">
                        <a:latin typeface="Carlito"/>
                        <a:cs typeface="Carlito"/>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marR="1053465" algn="just">
                        <a:lnSpc>
                          <a:spcPts val="2590"/>
                        </a:lnSpc>
                        <a:spcBef>
                          <a:spcPts val="250"/>
                        </a:spcBef>
                      </a:pPr>
                      <a:r>
                        <a:rPr sz="2400" spc="-5" dirty="0">
                          <a:latin typeface="Carlito"/>
                          <a:cs typeface="Carlito"/>
                        </a:rPr>
                        <a:t>Some </a:t>
                      </a:r>
                      <a:r>
                        <a:rPr sz="2400" spc="-15" dirty="0">
                          <a:latin typeface="Carlito"/>
                          <a:cs typeface="Carlito"/>
                        </a:rPr>
                        <a:t>detergents are</a:t>
                      </a:r>
                      <a:r>
                        <a:rPr sz="2400" spc="-65" dirty="0">
                          <a:latin typeface="Carlito"/>
                          <a:cs typeface="Carlito"/>
                        </a:rPr>
                        <a:t> </a:t>
                      </a:r>
                      <a:r>
                        <a:rPr sz="2400" spc="-5" dirty="0">
                          <a:latin typeface="Carlito"/>
                          <a:cs typeface="Carlito"/>
                        </a:rPr>
                        <a:t>non  </a:t>
                      </a:r>
                      <a:r>
                        <a:rPr sz="2400" spc="-10" dirty="0">
                          <a:latin typeface="Carlito"/>
                          <a:cs typeface="Carlito"/>
                        </a:rPr>
                        <a:t>biodegradable </a:t>
                      </a:r>
                      <a:r>
                        <a:rPr sz="2400" dirty="0">
                          <a:latin typeface="Carlito"/>
                          <a:cs typeface="Carlito"/>
                        </a:rPr>
                        <a:t>and </a:t>
                      </a:r>
                      <a:r>
                        <a:rPr sz="2400" spc="-5" dirty="0">
                          <a:latin typeface="Carlito"/>
                          <a:cs typeface="Carlito"/>
                        </a:rPr>
                        <a:t>cause  </a:t>
                      </a:r>
                      <a:r>
                        <a:rPr sz="2400" spc="-10" dirty="0">
                          <a:latin typeface="Carlito"/>
                          <a:cs typeface="Carlito"/>
                        </a:rPr>
                        <a:t>pollution.</a:t>
                      </a:r>
                      <a:endParaRPr sz="2400">
                        <a:latin typeface="Carlito"/>
                        <a:cs typeface="Carlito"/>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51804" y="163956"/>
            <a:ext cx="6570980" cy="1684655"/>
            <a:chOff x="1451804" y="163956"/>
            <a:chExt cx="6570980" cy="1684655"/>
          </a:xfrm>
        </p:grpSpPr>
        <p:sp>
          <p:nvSpPr>
            <p:cNvPr id="3" name="object 3"/>
            <p:cNvSpPr/>
            <p:nvPr/>
          </p:nvSpPr>
          <p:spPr>
            <a:xfrm>
              <a:off x="1451804" y="554203"/>
              <a:ext cx="2532230" cy="2758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80104" y="449579"/>
              <a:ext cx="3918204" cy="7894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61275" y="449579"/>
              <a:ext cx="861059" cy="7894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91867" y="1059179"/>
              <a:ext cx="3653028" cy="78943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007863" y="1059179"/>
              <a:ext cx="2141219" cy="78943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471027" y="168528"/>
              <a:ext cx="2506993" cy="41376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535302" y="404495"/>
              <a:ext cx="144653" cy="10185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843023" y="249554"/>
              <a:ext cx="1014730" cy="266065"/>
            </a:xfrm>
            <a:custGeom>
              <a:avLst/>
              <a:gdLst/>
              <a:ahLst/>
              <a:cxnLst/>
              <a:rect l="l" t="t" r="r" b="b"/>
              <a:pathLst>
                <a:path w="1014730" h="266065">
                  <a:moveTo>
                    <a:pt x="839215" y="8381"/>
                  </a:moveTo>
                  <a:lnTo>
                    <a:pt x="839215" y="253746"/>
                  </a:lnTo>
                  <a:lnTo>
                    <a:pt x="845693" y="257810"/>
                  </a:lnTo>
                  <a:lnTo>
                    <a:pt x="889253" y="266065"/>
                  </a:lnTo>
                  <a:lnTo>
                    <a:pt x="914136" y="265136"/>
                  </a:lnTo>
                  <a:lnTo>
                    <a:pt x="952565" y="257706"/>
                  </a:lnTo>
                  <a:lnTo>
                    <a:pt x="985901" y="234553"/>
                  </a:lnTo>
                  <a:lnTo>
                    <a:pt x="1006828" y="200560"/>
                  </a:lnTo>
                  <a:lnTo>
                    <a:pt x="1014221" y="162306"/>
                  </a:lnTo>
                  <a:lnTo>
                    <a:pt x="1009723" y="132587"/>
                  </a:lnTo>
                  <a:lnTo>
                    <a:pt x="973770" y="79438"/>
                  </a:lnTo>
                  <a:lnTo>
                    <a:pt x="942339" y="56006"/>
                  </a:lnTo>
                  <a:lnTo>
                    <a:pt x="904541" y="36480"/>
                  </a:lnTo>
                  <a:lnTo>
                    <a:pt x="839215" y="8381"/>
                  </a:lnTo>
                  <a:close/>
                </a:path>
                <a:path w="1014730" h="266065">
                  <a:moveTo>
                    <a:pt x="131571" y="0"/>
                  </a:moveTo>
                  <a:lnTo>
                    <a:pt x="80311" y="13350"/>
                  </a:lnTo>
                  <a:lnTo>
                    <a:pt x="36956" y="53467"/>
                  </a:lnTo>
                  <a:lnTo>
                    <a:pt x="9239" y="106251"/>
                  </a:lnTo>
                  <a:lnTo>
                    <a:pt x="0" y="164465"/>
                  </a:lnTo>
                  <a:lnTo>
                    <a:pt x="2000" y="184084"/>
                  </a:lnTo>
                  <a:lnTo>
                    <a:pt x="32003" y="231394"/>
                  </a:lnTo>
                  <a:lnTo>
                    <a:pt x="66754" y="249967"/>
                  </a:lnTo>
                  <a:lnTo>
                    <a:pt x="109600" y="256159"/>
                  </a:lnTo>
                  <a:lnTo>
                    <a:pt x="135703" y="252823"/>
                  </a:lnTo>
                  <a:lnTo>
                    <a:pt x="181145" y="226101"/>
                  </a:lnTo>
                  <a:lnTo>
                    <a:pt x="215128" y="177454"/>
                  </a:lnTo>
                  <a:lnTo>
                    <a:pt x="231840" y="121931"/>
                  </a:lnTo>
                  <a:lnTo>
                    <a:pt x="233933" y="91694"/>
                  </a:lnTo>
                  <a:lnTo>
                    <a:pt x="232481" y="67667"/>
                  </a:lnTo>
                  <a:lnTo>
                    <a:pt x="210693" y="19303"/>
                  </a:lnTo>
                  <a:lnTo>
                    <a:pt x="157811" y="1194"/>
                  </a:lnTo>
                  <a:lnTo>
                    <a:pt x="131571" y="0"/>
                  </a:lnTo>
                  <a:close/>
                </a:path>
              </a:pathLst>
            </a:custGeom>
            <a:ln w="9144">
              <a:solidFill>
                <a:srgbClr val="5C4379"/>
              </a:solidFill>
            </a:ln>
          </p:spPr>
          <p:txBody>
            <a:bodyPr wrap="square" lIns="0" tIns="0" rIns="0" bIns="0" rtlCol="0"/>
            <a:lstStyle/>
            <a:p>
              <a:endParaRPr/>
            </a:p>
          </p:txBody>
        </p:sp>
        <p:sp>
          <p:nvSpPr>
            <p:cNvPr id="11" name="object 11"/>
            <p:cNvSpPr/>
            <p:nvPr/>
          </p:nvSpPr>
          <p:spPr>
            <a:xfrm>
              <a:off x="1535302" y="231013"/>
              <a:ext cx="118872" cy="116264"/>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471027" y="168528"/>
              <a:ext cx="2507615" cy="414020"/>
            </a:xfrm>
            <a:custGeom>
              <a:avLst/>
              <a:gdLst/>
              <a:ahLst/>
              <a:cxnLst/>
              <a:rect l="l" t="t" r="r" b="b"/>
              <a:pathLst>
                <a:path w="2507615" h="414020">
                  <a:moveTo>
                    <a:pt x="1584592" y="19050"/>
                  </a:moveTo>
                  <a:lnTo>
                    <a:pt x="1638409" y="21637"/>
                  </a:lnTo>
                  <a:lnTo>
                    <a:pt x="1705750" y="29464"/>
                  </a:lnTo>
                  <a:lnTo>
                    <a:pt x="1735341" y="63626"/>
                  </a:lnTo>
                  <a:lnTo>
                    <a:pt x="1734627" y="71125"/>
                  </a:lnTo>
                  <a:lnTo>
                    <a:pt x="1710576" y="96393"/>
                  </a:lnTo>
                  <a:lnTo>
                    <a:pt x="1702575" y="96393"/>
                  </a:lnTo>
                  <a:lnTo>
                    <a:pt x="1694074" y="95962"/>
                  </a:lnTo>
                  <a:lnTo>
                    <a:pt x="1680382" y="94662"/>
                  </a:lnTo>
                  <a:lnTo>
                    <a:pt x="1661499" y="92481"/>
                  </a:lnTo>
                  <a:lnTo>
                    <a:pt x="1637424" y="89407"/>
                  </a:lnTo>
                  <a:lnTo>
                    <a:pt x="1635924" y="114053"/>
                  </a:lnTo>
                  <a:lnTo>
                    <a:pt x="1634853" y="142462"/>
                  </a:lnTo>
                  <a:lnTo>
                    <a:pt x="1634210" y="174632"/>
                  </a:lnTo>
                  <a:lnTo>
                    <a:pt x="1633995" y="210566"/>
                  </a:lnTo>
                  <a:lnTo>
                    <a:pt x="1633741" y="321818"/>
                  </a:lnTo>
                  <a:lnTo>
                    <a:pt x="1650293" y="321484"/>
                  </a:lnTo>
                  <a:lnTo>
                    <a:pt x="1667000" y="321246"/>
                  </a:lnTo>
                  <a:lnTo>
                    <a:pt x="1683873" y="321103"/>
                  </a:lnTo>
                  <a:lnTo>
                    <a:pt x="1700924" y="321056"/>
                  </a:lnTo>
                  <a:lnTo>
                    <a:pt x="1708024" y="321675"/>
                  </a:lnTo>
                  <a:lnTo>
                    <a:pt x="1735341" y="354838"/>
                  </a:lnTo>
                  <a:lnTo>
                    <a:pt x="1734720" y="361529"/>
                  </a:lnTo>
                  <a:lnTo>
                    <a:pt x="1700162" y="388238"/>
                  </a:lnTo>
                  <a:lnTo>
                    <a:pt x="1692157" y="388284"/>
                  </a:lnTo>
                  <a:lnTo>
                    <a:pt x="1682414" y="388413"/>
                  </a:lnTo>
                  <a:lnTo>
                    <a:pt x="1670909" y="388614"/>
                  </a:lnTo>
                  <a:lnTo>
                    <a:pt x="1657617" y="388874"/>
                  </a:lnTo>
                  <a:lnTo>
                    <a:pt x="1644308" y="389133"/>
                  </a:lnTo>
                  <a:lnTo>
                    <a:pt x="1632773" y="389334"/>
                  </a:lnTo>
                  <a:lnTo>
                    <a:pt x="1623024" y="389463"/>
                  </a:lnTo>
                  <a:lnTo>
                    <a:pt x="1615072" y="389509"/>
                  </a:lnTo>
                  <a:lnTo>
                    <a:pt x="1605662" y="389772"/>
                  </a:lnTo>
                  <a:lnTo>
                    <a:pt x="1594181" y="390572"/>
                  </a:lnTo>
                  <a:lnTo>
                    <a:pt x="1580604" y="391920"/>
                  </a:lnTo>
                  <a:lnTo>
                    <a:pt x="1564907" y="393826"/>
                  </a:lnTo>
                  <a:lnTo>
                    <a:pt x="1549265" y="395733"/>
                  </a:lnTo>
                  <a:lnTo>
                    <a:pt x="1535682" y="397081"/>
                  </a:lnTo>
                  <a:lnTo>
                    <a:pt x="1524170" y="397881"/>
                  </a:lnTo>
                  <a:lnTo>
                    <a:pt x="1514742" y="398145"/>
                  </a:lnTo>
                  <a:lnTo>
                    <a:pt x="1507527" y="397545"/>
                  </a:lnTo>
                  <a:lnTo>
                    <a:pt x="1479563" y="364744"/>
                  </a:lnTo>
                  <a:lnTo>
                    <a:pt x="1480228" y="358050"/>
                  </a:lnTo>
                  <a:lnTo>
                    <a:pt x="1508821" y="331583"/>
                  </a:lnTo>
                  <a:lnTo>
                    <a:pt x="1526137" y="330743"/>
                  </a:lnTo>
                  <a:lnTo>
                    <a:pt x="1537285" y="330073"/>
                  </a:lnTo>
                  <a:lnTo>
                    <a:pt x="1549862" y="328926"/>
                  </a:lnTo>
                  <a:lnTo>
                    <a:pt x="1563891" y="327279"/>
                  </a:lnTo>
                  <a:lnTo>
                    <a:pt x="1563651" y="309348"/>
                  </a:lnTo>
                  <a:lnTo>
                    <a:pt x="1563495" y="284702"/>
                  </a:lnTo>
                  <a:lnTo>
                    <a:pt x="1563409" y="253341"/>
                  </a:lnTo>
                  <a:lnTo>
                    <a:pt x="1563383" y="215265"/>
                  </a:lnTo>
                  <a:lnTo>
                    <a:pt x="1563693" y="181949"/>
                  </a:lnTo>
                  <a:lnTo>
                    <a:pt x="1564622" y="149431"/>
                  </a:lnTo>
                  <a:lnTo>
                    <a:pt x="1566169" y="117699"/>
                  </a:lnTo>
                  <a:lnTo>
                    <a:pt x="1568336" y="86741"/>
                  </a:lnTo>
                  <a:lnTo>
                    <a:pt x="1514488" y="88138"/>
                  </a:lnTo>
                  <a:lnTo>
                    <a:pt x="1482103" y="67675"/>
                  </a:lnTo>
                  <a:lnTo>
                    <a:pt x="1479563" y="54482"/>
                  </a:lnTo>
                  <a:lnTo>
                    <a:pt x="1480179" y="47503"/>
                  </a:lnTo>
                  <a:lnTo>
                    <a:pt x="1511059" y="21081"/>
                  </a:lnTo>
                  <a:lnTo>
                    <a:pt x="1560351" y="19171"/>
                  </a:lnTo>
                  <a:lnTo>
                    <a:pt x="1584592" y="19050"/>
                  </a:lnTo>
                  <a:close/>
                </a:path>
                <a:path w="2507615" h="414020">
                  <a:moveTo>
                    <a:pt x="503568" y="13843"/>
                  </a:moveTo>
                  <a:lnTo>
                    <a:pt x="544099" y="16319"/>
                  </a:lnTo>
                  <a:lnTo>
                    <a:pt x="608921" y="36131"/>
                  </a:lnTo>
                  <a:lnTo>
                    <a:pt x="652071" y="75779"/>
                  </a:lnTo>
                  <a:lnTo>
                    <a:pt x="673598" y="135405"/>
                  </a:lnTo>
                  <a:lnTo>
                    <a:pt x="676288" y="172720"/>
                  </a:lnTo>
                  <a:lnTo>
                    <a:pt x="673262" y="213842"/>
                  </a:lnTo>
                  <a:lnTo>
                    <a:pt x="664176" y="252999"/>
                  </a:lnTo>
                  <a:lnTo>
                    <a:pt x="649017" y="290181"/>
                  </a:lnTo>
                  <a:lnTo>
                    <a:pt x="627774" y="325374"/>
                  </a:lnTo>
                  <a:lnTo>
                    <a:pt x="597630" y="359951"/>
                  </a:lnTo>
                  <a:lnTo>
                    <a:pt x="563211" y="384635"/>
                  </a:lnTo>
                  <a:lnTo>
                    <a:pt x="524529" y="399436"/>
                  </a:lnTo>
                  <a:lnTo>
                    <a:pt x="481597" y="404368"/>
                  </a:lnTo>
                  <a:lnTo>
                    <a:pt x="446283" y="401726"/>
                  </a:lnTo>
                  <a:lnTo>
                    <a:pt x="383799" y="380632"/>
                  </a:lnTo>
                  <a:lnTo>
                    <a:pt x="332553" y="338038"/>
                  </a:lnTo>
                  <a:lnTo>
                    <a:pt x="305069" y="279657"/>
                  </a:lnTo>
                  <a:lnTo>
                    <a:pt x="301638" y="245491"/>
                  </a:lnTo>
                  <a:lnTo>
                    <a:pt x="304946" y="204319"/>
                  </a:lnTo>
                  <a:lnTo>
                    <a:pt x="314862" y="165004"/>
                  </a:lnTo>
                  <a:lnTo>
                    <a:pt x="331374" y="127547"/>
                  </a:lnTo>
                  <a:lnTo>
                    <a:pt x="354470" y="91948"/>
                  </a:lnTo>
                  <a:lnTo>
                    <a:pt x="386000" y="57777"/>
                  </a:lnTo>
                  <a:lnTo>
                    <a:pt x="421352" y="33369"/>
                  </a:lnTo>
                  <a:lnTo>
                    <a:pt x="460537" y="18724"/>
                  </a:lnTo>
                  <a:lnTo>
                    <a:pt x="503568" y="13843"/>
                  </a:lnTo>
                  <a:close/>
                </a:path>
                <a:path w="2507615" h="414020">
                  <a:moveTo>
                    <a:pt x="1810779" y="4952"/>
                  </a:moveTo>
                  <a:lnTo>
                    <a:pt x="1851419" y="36575"/>
                  </a:lnTo>
                  <a:lnTo>
                    <a:pt x="1883477" y="81253"/>
                  </a:lnTo>
                  <a:lnTo>
                    <a:pt x="1915424" y="123518"/>
                  </a:lnTo>
                  <a:lnTo>
                    <a:pt x="1947258" y="163369"/>
                  </a:lnTo>
                  <a:lnTo>
                    <a:pt x="1978976" y="200802"/>
                  </a:lnTo>
                  <a:lnTo>
                    <a:pt x="2010577" y="235816"/>
                  </a:lnTo>
                  <a:lnTo>
                    <a:pt x="2042057" y="268408"/>
                  </a:lnTo>
                  <a:lnTo>
                    <a:pt x="2073415" y="298576"/>
                  </a:lnTo>
                  <a:lnTo>
                    <a:pt x="2073509" y="293219"/>
                  </a:lnTo>
                  <a:lnTo>
                    <a:pt x="2073590" y="285146"/>
                  </a:lnTo>
                  <a:lnTo>
                    <a:pt x="2073648" y="274359"/>
                  </a:lnTo>
                  <a:lnTo>
                    <a:pt x="2073669" y="260858"/>
                  </a:lnTo>
                  <a:lnTo>
                    <a:pt x="2073505" y="204777"/>
                  </a:lnTo>
                  <a:lnTo>
                    <a:pt x="2073019" y="158638"/>
                  </a:lnTo>
                  <a:lnTo>
                    <a:pt x="2071129" y="96139"/>
                  </a:lnTo>
                  <a:lnTo>
                    <a:pt x="2067954" y="69342"/>
                  </a:lnTo>
                  <a:lnTo>
                    <a:pt x="2066881" y="61128"/>
                  </a:lnTo>
                  <a:lnTo>
                    <a:pt x="2066129" y="53832"/>
                  </a:lnTo>
                  <a:lnTo>
                    <a:pt x="2065686" y="47464"/>
                  </a:lnTo>
                  <a:lnTo>
                    <a:pt x="2065541" y="42037"/>
                  </a:lnTo>
                  <a:lnTo>
                    <a:pt x="2067784" y="27108"/>
                  </a:lnTo>
                  <a:lnTo>
                    <a:pt x="2074527" y="16430"/>
                  </a:lnTo>
                  <a:lnTo>
                    <a:pt x="2085794" y="10015"/>
                  </a:lnTo>
                  <a:lnTo>
                    <a:pt x="2101609" y="7874"/>
                  </a:lnTo>
                  <a:lnTo>
                    <a:pt x="2119278" y="15662"/>
                  </a:lnTo>
                  <a:lnTo>
                    <a:pt x="2131899" y="39036"/>
                  </a:lnTo>
                  <a:lnTo>
                    <a:pt x="2139471" y="78007"/>
                  </a:lnTo>
                  <a:lnTo>
                    <a:pt x="2141995" y="132588"/>
                  </a:lnTo>
                  <a:lnTo>
                    <a:pt x="2141972" y="136038"/>
                  </a:lnTo>
                  <a:lnTo>
                    <a:pt x="2141900" y="143716"/>
                  </a:lnTo>
                  <a:lnTo>
                    <a:pt x="2141781" y="155608"/>
                  </a:lnTo>
                  <a:lnTo>
                    <a:pt x="2141614" y="171703"/>
                  </a:lnTo>
                  <a:lnTo>
                    <a:pt x="2140948" y="228711"/>
                  </a:lnTo>
                  <a:lnTo>
                    <a:pt x="2140471" y="273811"/>
                  </a:lnTo>
                  <a:lnTo>
                    <a:pt x="2140186" y="307006"/>
                  </a:lnTo>
                  <a:lnTo>
                    <a:pt x="2140090" y="328295"/>
                  </a:lnTo>
                  <a:lnTo>
                    <a:pt x="2139828" y="335389"/>
                  </a:lnTo>
                  <a:lnTo>
                    <a:pt x="2131780" y="381412"/>
                  </a:lnTo>
                  <a:lnTo>
                    <a:pt x="2099704" y="399415"/>
                  </a:lnTo>
                  <a:lnTo>
                    <a:pt x="2090751" y="398198"/>
                  </a:lnTo>
                  <a:lnTo>
                    <a:pt x="2028015" y="349248"/>
                  </a:lnTo>
                  <a:lnTo>
                    <a:pt x="1994182" y="314818"/>
                  </a:lnTo>
                  <a:lnTo>
                    <a:pt x="1958973" y="276558"/>
                  </a:lnTo>
                  <a:lnTo>
                    <a:pt x="1922398" y="234456"/>
                  </a:lnTo>
                  <a:lnTo>
                    <a:pt x="1884469" y="188501"/>
                  </a:lnTo>
                  <a:lnTo>
                    <a:pt x="1845196" y="138684"/>
                  </a:lnTo>
                  <a:lnTo>
                    <a:pt x="1844530" y="167834"/>
                  </a:lnTo>
                  <a:lnTo>
                    <a:pt x="1844053" y="190722"/>
                  </a:lnTo>
                  <a:lnTo>
                    <a:pt x="1843768" y="207371"/>
                  </a:lnTo>
                  <a:lnTo>
                    <a:pt x="1843672" y="217805"/>
                  </a:lnTo>
                  <a:lnTo>
                    <a:pt x="1843722" y="228834"/>
                  </a:lnTo>
                  <a:lnTo>
                    <a:pt x="1843879" y="242315"/>
                  </a:lnTo>
                  <a:lnTo>
                    <a:pt x="1844155" y="258274"/>
                  </a:lnTo>
                  <a:lnTo>
                    <a:pt x="1844561" y="276733"/>
                  </a:lnTo>
                  <a:lnTo>
                    <a:pt x="1844968" y="295211"/>
                  </a:lnTo>
                  <a:lnTo>
                    <a:pt x="1845244" y="311213"/>
                  </a:lnTo>
                  <a:lnTo>
                    <a:pt x="1845401" y="324738"/>
                  </a:lnTo>
                  <a:lnTo>
                    <a:pt x="1845450" y="335788"/>
                  </a:lnTo>
                  <a:lnTo>
                    <a:pt x="1843214" y="367718"/>
                  </a:lnTo>
                  <a:lnTo>
                    <a:pt x="1836513" y="390540"/>
                  </a:lnTo>
                  <a:lnTo>
                    <a:pt x="1825359" y="404242"/>
                  </a:lnTo>
                  <a:lnTo>
                    <a:pt x="1809763" y="408813"/>
                  </a:lnTo>
                  <a:lnTo>
                    <a:pt x="1801167" y="408120"/>
                  </a:lnTo>
                  <a:lnTo>
                    <a:pt x="1771753" y="380420"/>
                  </a:lnTo>
                  <a:lnTo>
                    <a:pt x="1771155" y="373634"/>
                  </a:lnTo>
                  <a:lnTo>
                    <a:pt x="1771251" y="368040"/>
                  </a:lnTo>
                  <a:lnTo>
                    <a:pt x="1771536" y="361172"/>
                  </a:lnTo>
                  <a:lnTo>
                    <a:pt x="1772013" y="353042"/>
                  </a:lnTo>
                  <a:lnTo>
                    <a:pt x="1772679" y="343662"/>
                  </a:lnTo>
                  <a:lnTo>
                    <a:pt x="1773420" y="334281"/>
                  </a:lnTo>
                  <a:lnTo>
                    <a:pt x="1773934" y="326151"/>
                  </a:lnTo>
                  <a:lnTo>
                    <a:pt x="1774233" y="319283"/>
                  </a:lnTo>
                  <a:lnTo>
                    <a:pt x="1774330" y="313690"/>
                  </a:lnTo>
                  <a:lnTo>
                    <a:pt x="1774382" y="305450"/>
                  </a:lnTo>
                  <a:lnTo>
                    <a:pt x="1774553" y="295402"/>
                  </a:lnTo>
                  <a:lnTo>
                    <a:pt x="1774866" y="283543"/>
                  </a:lnTo>
                  <a:lnTo>
                    <a:pt x="1775346" y="269875"/>
                  </a:lnTo>
                  <a:lnTo>
                    <a:pt x="1775753" y="256133"/>
                  </a:lnTo>
                  <a:lnTo>
                    <a:pt x="1776029" y="244236"/>
                  </a:lnTo>
                  <a:lnTo>
                    <a:pt x="1776186" y="234174"/>
                  </a:lnTo>
                  <a:lnTo>
                    <a:pt x="1776235" y="225933"/>
                  </a:lnTo>
                  <a:lnTo>
                    <a:pt x="1776208" y="217142"/>
                  </a:lnTo>
                  <a:lnTo>
                    <a:pt x="1776108" y="206375"/>
                  </a:lnTo>
                  <a:lnTo>
                    <a:pt x="1775914" y="193607"/>
                  </a:lnTo>
                  <a:lnTo>
                    <a:pt x="1775600" y="178816"/>
                  </a:lnTo>
                  <a:lnTo>
                    <a:pt x="1775267" y="164097"/>
                  </a:lnTo>
                  <a:lnTo>
                    <a:pt x="1775029" y="151368"/>
                  </a:lnTo>
                  <a:lnTo>
                    <a:pt x="1774886" y="140614"/>
                  </a:lnTo>
                  <a:lnTo>
                    <a:pt x="1774838" y="131825"/>
                  </a:lnTo>
                  <a:lnTo>
                    <a:pt x="1774648" y="123469"/>
                  </a:lnTo>
                  <a:lnTo>
                    <a:pt x="1774076" y="113268"/>
                  </a:lnTo>
                  <a:lnTo>
                    <a:pt x="1773124" y="101232"/>
                  </a:lnTo>
                  <a:lnTo>
                    <a:pt x="1771790" y="87375"/>
                  </a:lnTo>
                  <a:lnTo>
                    <a:pt x="1770530" y="73592"/>
                  </a:lnTo>
                  <a:lnTo>
                    <a:pt x="1769616" y="61595"/>
                  </a:lnTo>
                  <a:lnTo>
                    <a:pt x="1769058" y="51407"/>
                  </a:lnTo>
                  <a:lnTo>
                    <a:pt x="1768869" y="43052"/>
                  </a:lnTo>
                  <a:lnTo>
                    <a:pt x="1769657" y="35833"/>
                  </a:lnTo>
                  <a:lnTo>
                    <a:pt x="1802804" y="5669"/>
                  </a:lnTo>
                  <a:lnTo>
                    <a:pt x="1810779" y="4952"/>
                  </a:lnTo>
                  <a:close/>
                </a:path>
                <a:path w="2507615" h="414020">
                  <a:moveTo>
                    <a:pt x="754647" y="4952"/>
                  </a:moveTo>
                  <a:lnTo>
                    <a:pt x="795287" y="36575"/>
                  </a:lnTo>
                  <a:lnTo>
                    <a:pt x="827345" y="81253"/>
                  </a:lnTo>
                  <a:lnTo>
                    <a:pt x="859292" y="123518"/>
                  </a:lnTo>
                  <a:lnTo>
                    <a:pt x="891126" y="163369"/>
                  </a:lnTo>
                  <a:lnTo>
                    <a:pt x="922844" y="200802"/>
                  </a:lnTo>
                  <a:lnTo>
                    <a:pt x="954445" y="235816"/>
                  </a:lnTo>
                  <a:lnTo>
                    <a:pt x="985925" y="268408"/>
                  </a:lnTo>
                  <a:lnTo>
                    <a:pt x="1017283" y="298576"/>
                  </a:lnTo>
                  <a:lnTo>
                    <a:pt x="1017377" y="293219"/>
                  </a:lnTo>
                  <a:lnTo>
                    <a:pt x="1017458" y="285146"/>
                  </a:lnTo>
                  <a:lnTo>
                    <a:pt x="1017516" y="274359"/>
                  </a:lnTo>
                  <a:lnTo>
                    <a:pt x="1017537" y="260858"/>
                  </a:lnTo>
                  <a:lnTo>
                    <a:pt x="1017373" y="204777"/>
                  </a:lnTo>
                  <a:lnTo>
                    <a:pt x="1016887" y="158638"/>
                  </a:lnTo>
                  <a:lnTo>
                    <a:pt x="1014997" y="96139"/>
                  </a:lnTo>
                  <a:lnTo>
                    <a:pt x="1011822" y="69342"/>
                  </a:lnTo>
                  <a:lnTo>
                    <a:pt x="1010729" y="61128"/>
                  </a:lnTo>
                  <a:lnTo>
                    <a:pt x="1009933" y="53832"/>
                  </a:lnTo>
                  <a:lnTo>
                    <a:pt x="1009447" y="47464"/>
                  </a:lnTo>
                  <a:lnTo>
                    <a:pt x="1009282" y="42037"/>
                  </a:lnTo>
                  <a:lnTo>
                    <a:pt x="1011545" y="27108"/>
                  </a:lnTo>
                  <a:lnTo>
                    <a:pt x="1018331" y="16430"/>
                  </a:lnTo>
                  <a:lnTo>
                    <a:pt x="1029642" y="10015"/>
                  </a:lnTo>
                  <a:lnTo>
                    <a:pt x="1045477" y="7874"/>
                  </a:lnTo>
                  <a:lnTo>
                    <a:pt x="1063146" y="15662"/>
                  </a:lnTo>
                  <a:lnTo>
                    <a:pt x="1075767" y="39036"/>
                  </a:lnTo>
                  <a:lnTo>
                    <a:pt x="1083339" y="78007"/>
                  </a:lnTo>
                  <a:lnTo>
                    <a:pt x="1085863" y="132588"/>
                  </a:lnTo>
                  <a:lnTo>
                    <a:pt x="1085840" y="136038"/>
                  </a:lnTo>
                  <a:lnTo>
                    <a:pt x="1085768" y="143716"/>
                  </a:lnTo>
                  <a:lnTo>
                    <a:pt x="1085649" y="155608"/>
                  </a:lnTo>
                  <a:lnTo>
                    <a:pt x="1085482" y="171703"/>
                  </a:lnTo>
                  <a:lnTo>
                    <a:pt x="1084816" y="228711"/>
                  </a:lnTo>
                  <a:lnTo>
                    <a:pt x="1084339" y="273811"/>
                  </a:lnTo>
                  <a:lnTo>
                    <a:pt x="1084054" y="307006"/>
                  </a:lnTo>
                  <a:lnTo>
                    <a:pt x="1083958" y="328295"/>
                  </a:lnTo>
                  <a:lnTo>
                    <a:pt x="1083696" y="335389"/>
                  </a:lnTo>
                  <a:lnTo>
                    <a:pt x="1075648" y="381412"/>
                  </a:lnTo>
                  <a:lnTo>
                    <a:pt x="1043572" y="399415"/>
                  </a:lnTo>
                  <a:lnTo>
                    <a:pt x="1034619" y="398198"/>
                  </a:lnTo>
                  <a:lnTo>
                    <a:pt x="971883" y="349248"/>
                  </a:lnTo>
                  <a:lnTo>
                    <a:pt x="938050" y="314818"/>
                  </a:lnTo>
                  <a:lnTo>
                    <a:pt x="902841" y="276558"/>
                  </a:lnTo>
                  <a:lnTo>
                    <a:pt x="866266" y="234456"/>
                  </a:lnTo>
                  <a:lnTo>
                    <a:pt x="828337" y="188501"/>
                  </a:lnTo>
                  <a:lnTo>
                    <a:pt x="789064" y="138684"/>
                  </a:lnTo>
                  <a:lnTo>
                    <a:pt x="788398" y="167834"/>
                  </a:lnTo>
                  <a:lnTo>
                    <a:pt x="787921" y="190722"/>
                  </a:lnTo>
                  <a:lnTo>
                    <a:pt x="787636" y="207371"/>
                  </a:lnTo>
                  <a:lnTo>
                    <a:pt x="787540" y="217805"/>
                  </a:lnTo>
                  <a:lnTo>
                    <a:pt x="787590" y="228834"/>
                  </a:lnTo>
                  <a:lnTo>
                    <a:pt x="787747" y="242315"/>
                  </a:lnTo>
                  <a:lnTo>
                    <a:pt x="788023" y="258274"/>
                  </a:lnTo>
                  <a:lnTo>
                    <a:pt x="788429" y="276733"/>
                  </a:lnTo>
                  <a:lnTo>
                    <a:pt x="788836" y="295211"/>
                  </a:lnTo>
                  <a:lnTo>
                    <a:pt x="789112" y="311213"/>
                  </a:lnTo>
                  <a:lnTo>
                    <a:pt x="789269" y="324738"/>
                  </a:lnTo>
                  <a:lnTo>
                    <a:pt x="789318" y="335788"/>
                  </a:lnTo>
                  <a:lnTo>
                    <a:pt x="787082" y="367718"/>
                  </a:lnTo>
                  <a:lnTo>
                    <a:pt x="780381" y="390540"/>
                  </a:lnTo>
                  <a:lnTo>
                    <a:pt x="769227" y="404242"/>
                  </a:lnTo>
                  <a:lnTo>
                    <a:pt x="753631" y="408813"/>
                  </a:lnTo>
                  <a:lnTo>
                    <a:pt x="745035" y="408120"/>
                  </a:lnTo>
                  <a:lnTo>
                    <a:pt x="715621" y="380420"/>
                  </a:lnTo>
                  <a:lnTo>
                    <a:pt x="715023" y="373634"/>
                  </a:lnTo>
                  <a:lnTo>
                    <a:pt x="715119" y="368040"/>
                  </a:lnTo>
                  <a:lnTo>
                    <a:pt x="715404" y="361172"/>
                  </a:lnTo>
                  <a:lnTo>
                    <a:pt x="715881" y="353042"/>
                  </a:lnTo>
                  <a:lnTo>
                    <a:pt x="716547" y="343662"/>
                  </a:lnTo>
                  <a:lnTo>
                    <a:pt x="717288" y="334281"/>
                  </a:lnTo>
                  <a:lnTo>
                    <a:pt x="717802" y="326151"/>
                  </a:lnTo>
                  <a:lnTo>
                    <a:pt x="718101" y="319283"/>
                  </a:lnTo>
                  <a:lnTo>
                    <a:pt x="718198" y="313690"/>
                  </a:lnTo>
                  <a:lnTo>
                    <a:pt x="718250" y="305450"/>
                  </a:lnTo>
                  <a:lnTo>
                    <a:pt x="718421" y="295402"/>
                  </a:lnTo>
                  <a:lnTo>
                    <a:pt x="718734" y="283543"/>
                  </a:lnTo>
                  <a:lnTo>
                    <a:pt x="719214" y="269875"/>
                  </a:lnTo>
                  <a:lnTo>
                    <a:pt x="719621" y="256133"/>
                  </a:lnTo>
                  <a:lnTo>
                    <a:pt x="719897" y="244236"/>
                  </a:lnTo>
                  <a:lnTo>
                    <a:pt x="720054" y="234174"/>
                  </a:lnTo>
                  <a:lnTo>
                    <a:pt x="720103" y="225933"/>
                  </a:lnTo>
                  <a:lnTo>
                    <a:pt x="720076" y="217142"/>
                  </a:lnTo>
                  <a:lnTo>
                    <a:pt x="719976" y="206375"/>
                  </a:lnTo>
                  <a:lnTo>
                    <a:pt x="719782" y="193607"/>
                  </a:lnTo>
                  <a:lnTo>
                    <a:pt x="719468" y="178816"/>
                  </a:lnTo>
                  <a:lnTo>
                    <a:pt x="719135" y="164097"/>
                  </a:lnTo>
                  <a:lnTo>
                    <a:pt x="718897" y="151368"/>
                  </a:lnTo>
                  <a:lnTo>
                    <a:pt x="718754" y="140614"/>
                  </a:lnTo>
                  <a:lnTo>
                    <a:pt x="718706" y="131825"/>
                  </a:lnTo>
                  <a:lnTo>
                    <a:pt x="718516" y="123469"/>
                  </a:lnTo>
                  <a:lnTo>
                    <a:pt x="717944" y="113268"/>
                  </a:lnTo>
                  <a:lnTo>
                    <a:pt x="716992" y="101232"/>
                  </a:lnTo>
                  <a:lnTo>
                    <a:pt x="715658" y="87375"/>
                  </a:lnTo>
                  <a:lnTo>
                    <a:pt x="714398" y="73592"/>
                  </a:lnTo>
                  <a:lnTo>
                    <a:pt x="713484" y="61595"/>
                  </a:lnTo>
                  <a:lnTo>
                    <a:pt x="712926" y="51407"/>
                  </a:lnTo>
                  <a:lnTo>
                    <a:pt x="712737" y="43052"/>
                  </a:lnTo>
                  <a:lnTo>
                    <a:pt x="713525" y="35833"/>
                  </a:lnTo>
                  <a:lnTo>
                    <a:pt x="746672" y="5669"/>
                  </a:lnTo>
                  <a:lnTo>
                    <a:pt x="754647" y="4952"/>
                  </a:lnTo>
                  <a:close/>
                </a:path>
                <a:path w="2507615" h="414020">
                  <a:moveTo>
                    <a:pt x="1184161" y="3682"/>
                  </a:moveTo>
                  <a:lnTo>
                    <a:pt x="1225309" y="19050"/>
                  </a:lnTo>
                  <a:lnTo>
                    <a:pt x="1242595" y="27193"/>
                  </a:lnTo>
                  <a:lnTo>
                    <a:pt x="1255964" y="33337"/>
                  </a:lnTo>
                  <a:lnTo>
                    <a:pt x="1265404" y="37480"/>
                  </a:lnTo>
                  <a:lnTo>
                    <a:pt x="1270902" y="39624"/>
                  </a:lnTo>
                  <a:lnTo>
                    <a:pt x="1305879" y="52978"/>
                  </a:lnTo>
                  <a:lnTo>
                    <a:pt x="1338212" y="69596"/>
                  </a:lnTo>
                  <a:lnTo>
                    <a:pt x="1394854" y="112522"/>
                  </a:lnTo>
                  <a:lnTo>
                    <a:pt x="1421618" y="142642"/>
                  </a:lnTo>
                  <a:lnTo>
                    <a:pt x="1452237" y="207551"/>
                  </a:lnTo>
                  <a:lnTo>
                    <a:pt x="1456068" y="242316"/>
                  </a:lnTo>
                  <a:lnTo>
                    <a:pt x="1454757" y="263485"/>
                  </a:lnTo>
                  <a:lnTo>
                    <a:pt x="1444228" y="304252"/>
                  </a:lnTo>
                  <a:lnTo>
                    <a:pt x="1423457" y="342588"/>
                  </a:lnTo>
                  <a:lnTo>
                    <a:pt x="1394588" y="374159"/>
                  </a:lnTo>
                  <a:lnTo>
                    <a:pt x="1354552" y="398710"/>
                  </a:lnTo>
                  <a:lnTo>
                    <a:pt x="1296727" y="412097"/>
                  </a:lnTo>
                  <a:lnTo>
                    <a:pt x="1261504" y="413766"/>
                  </a:lnTo>
                  <a:lnTo>
                    <a:pt x="1252120" y="413452"/>
                  </a:lnTo>
                  <a:lnTo>
                    <a:pt x="1206396" y="405082"/>
                  </a:lnTo>
                  <a:lnTo>
                    <a:pt x="1175017" y="391795"/>
                  </a:lnTo>
                  <a:lnTo>
                    <a:pt x="1167991" y="391029"/>
                  </a:lnTo>
                  <a:lnTo>
                    <a:pt x="1140600" y="358013"/>
                  </a:lnTo>
                  <a:lnTo>
                    <a:pt x="1140745" y="344082"/>
                  </a:lnTo>
                  <a:lnTo>
                    <a:pt x="1141188" y="327056"/>
                  </a:lnTo>
                  <a:lnTo>
                    <a:pt x="1141940" y="306935"/>
                  </a:lnTo>
                  <a:lnTo>
                    <a:pt x="1143013" y="283718"/>
                  </a:lnTo>
                  <a:lnTo>
                    <a:pt x="1144014" y="260498"/>
                  </a:lnTo>
                  <a:lnTo>
                    <a:pt x="1144728" y="240363"/>
                  </a:lnTo>
                  <a:lnTo>
                    <a:pt x="1145157" y="223299"/>
                  </a:lnTo>
                  <a:lnTo>
                    <a:pt x="1145299" y="209296"/>
                  </a:lnTo>
                  <a:lnTo>
                    <a:pt x="1145228" y="193845"/>
                  </a:lnTo>
                  <a:lnTo>
                    <a:pt x="1145014" y="174942"/>
                  </a:lnTo>
                  <a:lnTo>
                    <a:pt x="1144656" y="152610"/>
                  </a:lnTo>
                  <a:lnTo>
                    <a:pt x="1144156" y="126873"/>
                  </a:lnTo>
                  <a:lnTo>
                    <a:pt x="1143676" y="101062"/>
                  </a:lnTo>
                  <a:lnTo>
                    <a:pt x="1143363" y="78692"/>
                  </a:lnTo>
                  <a:lnTo>
                    <a:pt x="1143192" y="59775"/>
                  </a:lnTo>
                  <a:lnTo>
                    <a:pt x="1143140" y="44323"/>
                  </a:lnTo>
                  <a:lnTo>
                    <a:pt x="1143952" y="37486"/>
                  </a:lnTo>
                  <a:lnTo>
                    <a:pt x="1169763" y="7032"/>
                  </a:lnTo>
                  <a:lnTo>
                    <a:pt x="1176849" y="4518"/>
                  </a:lnTo>
                  <a:lnTo>
                    <a:pt x="1184161" y="3682"/>
                  </a:lnTo>
                  <a:close/>
                </a:path>
                <a:path w="2507615" h="414020">
                  <a:moveTo>
                    <a:pt x="2356371" y="0"/>
                  </a:moveTo>
                  <a:lnTo>
                    <a:pt x="2402127" y="9697"/>
                  </a:lnTo>
                  <a:lnTo>
                    <a:pt x="2443206" y="27727"/>
                  </a:lnTo>
                  <a:lnTo>
                    <a:pt x="2470798" y="61214"/>
                  </a:lnTo>
                  <a:lnTo>
                    <a:pt x="2470157" y="67712"/>
                  </a:lnTo>
                  <a:lnTo>
                    <a:pt x="2442761" y="94966"/>
                  </a:lnTo>
                  <a:lnTo>
                    <a:pt x="2435619" y="95630"/>
                  </a:lnTo>
                  <a:lnTo>
                    <a:pt x="2430783" y="94751"/>
                  </a:lnTo>
                  <a:lnTo>
                    <a:pt x="2423697" y="92122"/>
                  </a:lnTo>
                  <a:lnTo>
                    <a:pt x="2414349" y="87755"/>
                  </a:lnTo>
                  <a:lnTo>
                    <a:pt x="2402726" y="81661"/>
                  </a:lnTo>
                  <a:lnTo>
                    <a:pt x="2390322" y="75493"/>
                  </a:lnTo>
                  <a:lnTo>
                    <a:pt x="2378454" y="71088"/>
                  </a:lnTo>
                  <a:lnTo>
                    <a:pt x="2367133" y="68445"/>
                  </a:lnTo>
                  <a:lnTo>
                    <a:pt x="2356371" y="67564"/>
                  </a:lnTo>
                  <a:lnTo>
                    <a:pt x="2344231" y="70584"/>
                  </a:lnTo>
                  <a:lnTo>
                    <a:pt x="2314045" y="94674"/>
                  </a:lnTo>
                  <a:lnTo>
                    <a:pt x="2271877" y="151370"/>
                  </a:lnTo>
                  <a:lnTo>
                    <a:pt x="2254613" y="188483"/>
                  </a:lnTo>
                  <a:lnTo>
                    <a:pt x="2244254" y="227050"/>
                  </a:lnTo>
                  <a:lnTo>
                    <a:pt x="2240801" y="267081"/>
                  </a:lnTo>
                  <a:lnTo>
                    <a:pt x="2241563" y="286105"/>
                  </a:lnTo>
                  <a:lnTo>
                    <a:pt x="2252993" y="323342"/>
                  </a:lnTo>
                  <a:lnTo>
                    <a:pt x="2302777" y="338963"/>
                  </a:lnTo>
                  <a:lnTo>
                    <a:pt x="2321161" y="337607"/>
                  </a:lnTo>
                  <a:lnTo>
                    <a:pt x="2369452" y="317373"/>
                  </a:lnTo>
                  <a:lnTo>
                    <a:pt x="2395948" y="289353"/>
                  </a:lnTo>
                  <a:lnTo>
                    <a:pt x="2414537" y="250951"/>
                  </a:lnTo>
                  <a:lnTo>
                    <a:pt x="2386720" y="254125"/>
                  </a:lnTo>
                  <a:lnTo>
                    <a:pt x="2360785" y="259095"/>
                  </a:lnTo>
                  <a:lnTo>
                    <a:pt x="2336706" y="265900"/>
                  </a:lnTo>
                  <a:lnTo>
                    <a:pt x="2314461" y="274574"/>
                  </a:lnTo>
                  <a:lnTo>
                    <a:pt x="2309254" y="276860"/>
                  </a:lnTo>
                  <a:lnTo>
                    <a:pt x="2304174" y="278003"/>
                  </a:lnTo>
                  <a:lnTo>
                    <a:pt x="2299094" y="278003"/>
                  </a:lnTo>
                  <a:lnTo>
                    <a:pt x="2291713" y="277288"/>
                  </a:lnTo>
                  <a:lnTo>
                    <a:pt x="2264423" y="252095"/>
                  </a:lnTo>
                  <a:lnTo>
                    <a:pt x="2264423" y="243586"/>
                  </a:lnTo>
                  <a:lnTo>
                    <a:pt x="2286823" y="211375"/>
                  </a:lnTo>
                  <a:lnTo>
                    <a:pt x="2354085" y="190500"/>
                  </a:lnTo>
                  <a:lnTo>
                    <a:pt x="2408838" y="184213"/>
                  </a:lnTo>
                  <a:lnTo>
                    <a:pt x="2472068" y="182118"/>
                  </a:lnTo>
                  <a:lnTo>
                    <a:pt x="2479190" y="182715"/>
                  </a:lnTo>
                  <a:lnTo>
                    <a:pt x="2506993" y="215519"/>
                  </a:lnTo>
                  <a:lnTo>
                    <a:pt x="2506065" y="224065"/>
                  </a:lnTo>
                  <a:lnTo>
                    <a:pt x="2503279" y="231600"/>
                  </a:lnTo>
                  <a:lnTo>
                    <a:pt x="2498635" y="238111"/>
                  </a:lnTo>
                  <a:lnTo>
                    <a:pt x="2492134" y="243586"/>
                  </a:lnTo>
                  <a:lnTo>
                    <a:pt x="2481536" y="278632"/>
                  </a:lnTo>
                  <a:lnTo>
                    <a:pt x="2447575" y="337722"/>
                  </a:lnTo>
                  <a:lnTo>
                    <a:pt x="2397182" y="381271"/>
                  </a:lnTo>
                  <a:lnTo>
                    <a:pt x="2336500" y="403611"/>
                  </a:lnTo>
                  <a:lnTo>
                    <a:pt x="2302777" y="406400"/>
                  </a:lnTo>
                  <a:lnTo>
                    <a:pt x="2271891" y="404211"/>
                  </a:lnTo>
                  <a:lnTo>
                    <a:pt x="2222500" y="386736"/>
                  </a:lnTo>
                  <a:lnTo>
                    <a:pt x="2189543" y="351948"/>
                  </a:lnTo>
                  <a:lnTo>
                    <a:pt x="2173021" y="299751"/>
                  </a:lnTo>
                  <a:lnTo>
                    <a:pt x="2170951" y="267081"/>
                  </a:lnTo>
                  <a:lnTo>
                    <a:pt x="2172904" y="235170"/>
                  </a:lnTo>
                  <a:lnTo>
                    <a:pt x="2188525" y="170158"/>
                  </a:lnTo>
                  <a:lnTo>
                    <a:pt x="2218932" y="105269"/>
                  </a:lnTo>
                  <a:lnTo>
                    <a:pt x="2259076" y="51218"/>
                  </a:lnTo>
                  <a:lnTo>
                    <a:pt x="2300007" y="16287"/>
                  </a:lnTo>
                  <a:lnTo>
                    <a:pt x="2336964" y="1809"/>
                  </a:lnTo>
                  <a:lnTo>
                    <a:pt x="2356371" y="0"/>
                  </a:lnTo>
                  <a:close/>
                </a:path>
                <a:path w="2507615" h="414020">
                  <a:moveTo>
                    <a:pt x="107201" y="0"/>
                  </a:moveTo>
                  <a:lnTo>
                    <a:pt x="153096" y="7540"/>
                  </a:lnTo>
                  <a:lnTo>
                    <a:pt x="196990" y="30225"/>
                  </a:lnTo>
                  <a:lnTo>
                    <a:pt x="234709" y="69738"/>
                  </a:lnTo>
                  <a:lnTo>
                    <a:pt x="247282" y="118110"/>
                  </a:lnTo>
                  <a:lnTo>
                    <a:pt x="246620" y="131827"/>
                  </a:lnTo>
                  <a:lnTo>
                    <a:pt x="232011" y="174291"/>
                  </a:lnTo>
                  <a:lnTo>
                    <a:pt x="208293" y="200151"/>
                  </a:lnTo>
                  <a:lnTo>
                    <a:pt x="220015" y="206720"/>
                  </a:lnTo>
                  <a:lnTo>
                    <a:pt x="250965" y="235331"/>
                  </a:lnTo>
                  <a:lnTo>
                    <a:pt x="270736" y="274603"/>
                  </a:lnTo>
                  <a:lnTo>
                    <a:pt x="272047" y="287655"/>
                  </a:lnTo>
                  <a:lnTo>
                    <a:pt x="269807" y="303918"/>
                  </a:lnTo>
                  <a:lnTo>
                    <a:pt x="236106" y="350138"/>
                  </a:lnTo>
                  <a:lnTo>
                    <a:pt x="198816" y="374034"/>
                  </a:lnTo>
                  <a:lnTo>
                    <a:pt x="155049" y="389030"/>
                  </a:lnTo>
                  <a:lnTo>
                    <a:pt x="82087" y="399837"/>
                  </a:lnTo>
                  <a:lnTo>
                    <a:pt x="39891" y="401193"/>
                  </a:lnTo>
                  <a:lnTo>
                    <a:pt x="32652" y="400409"/>
                  </a:lnTo>
                  <a:lnTo>
                    <a:pt x="2149" y="369155"/>
                  </a:lnTo>
                  <a:lnTo>
                    <a:pt x="1410" y="362204"/>
                  </a:lnTo>
                  <a:lnTo>
                    <a:pt x="1410" y="99568"/>
                  </a:lnTo>
                  <a:lnTo>
                    <a:pt x="1051" y="91166"/>
                  </a:lnTo>
                  <a:lnTo>
                    <a:pt x="728" y="82740"/>
                  </a:lnTo>
                  <a:lnTo>
                    <a:pt x="428" y="74314"/>
                  </a:lnTo>
                  <a:lnTo>
                    <a:pt x="140" y="65913"/>
                  </a:lnTo>
                  <a:lnTo>
                    <a:pt x="0" y="56747"/>
                  </a:lnTo>
                  <a:lnTo>
                    <a:pt x="156" y="48307"/>
                  </a:lnTo>
                  <a:lnTo>
                    <a:pt x="27128" y="9080"/>
                  </a:lnTo>
                  <a:lnTo>
                    <a:pt x="44844" y="5461"/>
                  </a:lnTo>
                  <a:lnTo>
                    <a:pt x="55749" y="3053"/>
                  </a:lnTo>
                  <a:lnTo>
                    <a:pt x="69784" y="1349"/>
                  </a:lnTo>
                  <a:lnTo>
                    <a:pt x="86939" y="335"/>
                  </a:lnTo>
                  <a:lnTo>
                    <a:pt x="107201" y="0"/>
                  </a:lnTo>
                  <a:close/>
                </a:path>
              </a:pathLst>
            </a:custGeom>
            <a:ln w="9144">
              <a:solidFill>
                <a:srgbClr val="5C4379"/>
              </a:solidFill>
            </a:ln>
          </p:spPr>
          <p:txBody>
            <a:bodyPr wrap="square" lIns="0" tIns="0" rIns="0" bIns="0" rtlCol="0"/>
            <a:lstStyle/>
            <a:p>
              <a:endParaRPr/>
            </a:p>
          </p:txBody>
        </p:sp>
        <p:sp>
          <p:nvSpPr>
            <p:cNvPr id="13" name="object 13"/>
            <p:cNvSpPr/>
            <p:nvPr/>
          </p:nvSpPr>
          <p:spPr>
            <a:xfrm>
              <a:off x="4207891" y="168528"/>
              <a:ext cx="3030692" cy="40881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217030" y="404495"/>
              <a:ext cx="144653" cy="10185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582538" y="306451"/>
              <a:ext cx="78740" cy="99568"/>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6524751" y="249554"/>
              <a:ext cx="234315" cy="256540"/>
            </a:xfrm>
            <a:custGeom>
              <a:avLst/>
              <a:gdLst/>
              <a:ahLst/>
              <a:cxnLst/>
              <a:rect l="l" t="t" r="r" b="b"/>
              <a:pathLst>
                <a:path w="234315" h="256540">
                  <a:moveTo>
                    <a:pt x="131572" y="0"/>
                  </a:moveTo>
                  <a:lnTo>
                    <a:pt x="80311" y="13350"/>
                  </a:lnTo>
                  <a:lnTo>
                    <a:pt x="36956" y="53467"/>
                  </a:lnTo>
                  <a:lnTo>
                    <a:pt x="9239" y="106251"/>
                  </a:lnTo>
                  <a:lnTo>
                    <a:pt x="0" y="164465"/>
                  </a:lnTo>
                  <a:lnTo>
                    <a:pt x="2000" y="184084"/>
                  </a:lnTo>
                  <a:lnTo>
                    <a:pt x="32003" y="231394"/>
                  </a:lnTo>
                  <a:lnTo>
                    <a:pt x="66754" y="249967"/>
                  </a:lnTo>
                  <a:lnTo>
                    <a:pt x="109600" y="256159"/>
                  </a:lnTo>
                  <a:lnTo>
                    <a:pt x="135703" y="252823"/>
                  </a:lnTo>
                  <a:lnTo>
                    <a:pt x="181145" y="226101"/>
                  </a:lnTo>
                  <a:lnTo>
                    <a:pt x="215128" y="177454"/>
                  </a:lnTo>
                  <a:lnTo>
                    <a:pt x="231840" y="121931"/>
                  </a:lnTo>
                  <a:lnTo>
                    <a:pt x="233933" y="91694"/>
                  </a:lnTo>
                  <a:lnTo>
                    <a:pt x="232481" y="67667"/>
                  </a:lnTo>
                  <a:lnTo>
                    <a:pt x="210693" y="19303"/>
                  </a:lnTo>
                  <a:lnTo>
                    <a:pt x="157811" y="1194"/>
                  </a:lnTo>
                  <a:lnTo>
                    <a:pt x="131572" y="0"/>
                  </a:lnTo>
                  <a:close/>
                </a:path>
              </a:pathLst>
            </a:custGeom>
            <a:ln w="9144">
              <a:solidFill>
                <a:srgbClr val="5C4379"/>
              </a:solidFill>
            </a:ln>
          </p:spPr>
          <p:txBody>
            <a:bodyPr wrap="square" lIns="0" tIns="0" rIns="0" bIns="0" rtlCol="0"/>
            <a:lstStyle/>
            <a:p>
              <a:endParaRPr/>
            </a:p>
          </p:txBody>
        </p:sp>
        <p:sp>
          <p:nvSpPr>
            <p:cNvPr id="17" name="object 17"/>
            <p:cNvSpPr/>
            <p:nvPr/>
          </p:nvSpPr>
          <p:spPr>
            <a:xfrm>
              <a:off x="6217030" y="231013"/>
              <a:ext cx="118872" cy="116264"/>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5881497" y="242442"/>
              <a:ext cx="143763" cy="140969"/>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4207891" y="168528"/>
              <a:ext cx="3030855" cy="408940"/>
            </a:xfrm>
            <a:custGeom>
              <a:avLst/>
              <a:gdLst/>
              <a:ahLst/>
              <a:cxnLst/>
              <a:rect l="l" t="t" r="r" b="b"/>
              <a:pathLst>
                <a:path w="3030854" h="408940">
                  <a:moveTo>
                    <a:pt x="1449578" y="22987"/>
                  </a:moveTo>
                  <a:lnTo>
                    <a:pt x="1486027" y="56006"/>
                  </a:lnTo>
                  <a:lnTo>
                    <a:pt x="1488860" y="70911"/>
                  </a:lnTo>
                  <a:lnTo>
                    <a:pt x="1492408" y="89138"/>
                  </a:lnTo>
                  <a:lnTo>
                    <a:pt x="1501648" y="135509"/>
                  </a:lnTo>
                  <a:lnTo>
                    <a:pt x="1518396" y="212026"/>
                  </a:lnTo>
                  <a:lnTo>
                    <a:pt x="1528026" y="254130"/>
                  </a:lnTo>
                  <a:lnTo>
                    <a:pt x="1538478" y="298831"/>
                  </a:lnTo>
                  <a:lnTo>
                    <a:pt x="1551178" y="331470"/>
                  </a:lnTo>
                  <a:lnTo>
                    <a:pt x="1555085" y="341471"/>
                  </a:lnTo>
                  <a:lnTo>
                    <a:pt x="1557861" y="350139"/>
                  </a:lnTo>
                  <a:lnTo>
                    <a:pt x="1559518" y="357473"/>
                  </a:lnTo>
                  <a:lnTo>
                    <a:pt x="1560068" y="363474"/>
                  </a:lnTo>
                  <a:lnTo>
                    <a:pt x="1559399" y="370403"/>
                  </a:lnTo>
                  <a:lnTo>
                    <a:pt x="1524889" y="396748"/>
                  </a:lnTo>
                  <a:lnTo>
                    <a:pt x="1515076" y="393580"/>
                  </a:lnTo>
                  <a:lnTo>
                    <a:pt x="1485519" y="350647"/>
                  </a:lnTo>
                  <a:lnTo>
                    <a:pt x="1467891" y="301712"/>
                  </a:lnTo>
                  <a:lnTo>
                    <a:pt x="1462913" y="283210"/>
                  </a:lnTo>
                  <a:lnTo>
                    <a:pt x="1452314" y="284563"/>
                  </a:lnTo>
                  <a:lnTo>
                    <a:pt x="1438798" y="285940"/>
                  </a:lnTo>
                  <a:lnTo>
                    <a:pt x="1422354" y="287317"/>
                  </a:lnTo>
                  <a:lnTo>
                    <a:pt x="1402969" y="288671"/>
                  </a:lnTo>
                  <a:lnTo>
                    <a:pt x="1384512" y="290075"/>
                  </a:lnTo>
                  <a:lnTo>
                    <a:pt x="1368377" y="291623"/>
                  </a:lnTo>
                  <a:lnTo>
                    <a:pt x="1354552" y="293314"/>
                  </a:lnTo>
                  <a:lnTo>
                    <a:pt x="1343025" y="295148"/>
                  </a:lnTo>
                  <a:lnTo>
                    <a:pt x="1336262" y="310483"/>
                  </a:lnTo>
                  <a:lnTo>
                    <a:pt x="1327404" y="329247"/>
                  </a:lnTo>
                  <a:lnTo>
                    <a:pt x="1303401" y="377063"/>
                  </a:lnTo>
                  <a:lnTo>
                    <a:pt x="1273175" y="394970"/>
                  </a:lnTo>
                  <a:lnTo>
                    <a:pt x="1266503" y="394378"/>
                  </a:lnTo>
                  <a:lnTo>
                    <a:pt x="1237742" y="361950"/>
                  </a:lnTo>
                  <a:lnTo>
                    <a:pt x="1240002" y="351877"/>
                  </a:lnTo>
                  <a:lnTo>
                    <a:pt x="1246774" y="334232"/>
                  </a:lnTo>
                  <a:lnTo>
                    <a:pt x="1258048" y="309014"/>
                  </a:lnTo>
                  <a:lnTo>
                    <a:pt x="1273810" y="276225"/>
                  </a:lnTo>
                  <a:lnTo>
                    <a:pt x="1271524" y="271145"/>
                  </a:lnTo>
                  <a:lnTo>
                    <a:pt x="1270508" y="266319"/>
                  </a:lnTo>
                  <a:lnTo>
                    <a:pt x="1270889" y="261874"/>
                  </a:lnTo>
                  <a:lnTo>
                    <a:pt x="1272746" y="256280"/>
                  </a:lnTo>
                  <a:lnTo>
                    <a:pt x="1277365" y="251317"/>
                  </a:lnTo>
                  <a:lnTo>
                    <a:pt x="1284747" y="246997"/>
                  </a:lnTo>
                  <a:lnTo>
                    <a:pt x="1294892" y="243332"/>
                  </a:lnTo>
                  <a:lnTo>
                    <a:pt x="1313011" y="212568"/>
                  </a:lnTo>
                  <a:lnTo>
                    <a:pt x="1352202" y="149373"/>
                  </a:lnTo>
                  <a:lnTo>
                    <a:pt x="1373251" y="116967"/>
                  </a:lnTo>
                  <a:lnTo>
                    <a:pt x="1401232" y="75868"/>
                  </a:lnTo>
                  <a:lnTo>
                    <a:pt x="1439384" y="28866"/>
                  </a:lnTo>
                  <a:lnTo>
                    <a:pt x="1449578" y="22987"/>
                  </a:lnTo>
                  <a:close/>
                </a:path>
                <a:path w="3030854" h="408940">
                  <a:moveTo>
                    <a:pt x="105029" y="19050"/>
                  </a:moveTo>
                  <a:lnTo>
                    <a:pt x="158845" y="21637"/>
                  </a:lnTo>
                  <a:lnTo>
                    <a:pt x="226187" y="29464"/>
                  </a:lnTo>
                  <a:lnTo>
                    <a:pt x="255778" y="63626"/>
                  </a:lnTo>
                  <a:lnTo>
                    <a:pt x="255063" y="71125"/>
                  </a:lnTo>
                  <a:lnTo>
                    <a:pt x="231012" y="96393"/>
                  </a:lnTo>
                  <a:lnTo>
                    <a:pt x="223012" y="96393"/>
                  </a:lnTo>
                  <a:lnTo>
                    <a:pt x="214510" y="95962"/>
                  </a:lnTo>
                  <a:lnTo>
                    <a:pt x="200818" y="94662"/>
                  </a:lnTo>
                  <a:lnTo>
                    <a:pt x="181935" y="92481"/>
                  </a:lnTo>
                  <a:lnTo>
                    <a:pt x="157861" y="89407"/>
                  </a:lnTo>
                  <a:lnTo>
                    <a:pt x="156360" y="114053"/>
                  </a:lnTo>
                  <a:lnTo>
                    <a:pt x="155289" y="142462"/>
                  </a:lnTo>
                  <a:lnTo>
                    <a:pt x="154646" y="174632"/>
                  </a:lnTo>
                  <a:lnTo>
                    <a:pt x="154432" y="210566"/>
                  </a:lnTo>
                  <a:lnTo>
                    <a:pt x="154178" y="321818"/>
                  </a:lnTo>
                  <a:lnTo>
                    <a:pt x="170729" y="321484"/>
                  </a:lnTo>
                  <a:lnTo>
                    <a:pt x="187436" y="321246"/>
                  </a:lnTo>
                  <a:lnTo>
                    <a:pt x="204309" y="321103"/>
                  </a:lnTo>
                  <a:lnTo>
                    <a:pt x="221361" y="321056"/>
                  </a:lnTo>
                  <a:lnTo>
                    <a:pt x="228461" y="321675"/>
                  </a:lnTo>
                  <a:lnTo>
                    <a:pt x="255778" y="354838"/>
                  </a:lnTo>
                  <a:lnTo>
                    <a:pt x="255156" y="361529"/>
                  </a:lnTo>
                  <a:lnTo>
                    <a:pt x="220599" y="388238"/>
                  </a:lnTo>
                  <a:lnTo>
                    <a:pt x="212594" y="388284"/>
                  </a:lnTo>
                  <a:lnTo>
                    <a:pt x="202850" y="388413"/>
                  </a:lnTo>
                  <a:lnTo>
                    <a:pt x="191345" y="388614"/>
                  </a:lnTo>
                  <a:lnTo>
                    <a:pt x="178054" y="388874"/>
                  </a:lnTo>
                  <a:lnTo>
                    <a:pt x="164744" y="389133"/>
                  </a:lnTo>
                  <a:lnTo>
                    <a:pt x="153209" y="389334"/>
                  </a:lnTo>
                  <a:lnTo>
                    <a:pt x="143460" y="389463"/>
                  </a:lnTo>
                  <a:lnTo>
                    <a:pt x="135509" y="389509"/>
                  </a:lnTo>
                  <a:lnTo>
                    <a:pt x="126099" y="389772"/>
                  </a:lnTo>
                  <a:lnTo>
                    <a:pt x="114617" y="390572"/>
                  </a:lnTo>
                  <a:lnTo>
                    <a:pt x="101040" y="391920"/>
                  </a:lnTo>
                  <a:lnTo>
                    <a:pt x="85344" y="393826"/>
                  </a:lnTo>
                  <a:lnTo>
                    <a:pt x="69701" y="395733"/>
                  </a:lnTo>
                  <a:lnTo>
                    <a:pt x="56118" y="397081"/>
                  </a:lnTo>
                  <a:lnTo>
                    <a:pt x="44606" y="397881"/>
                  </a:lnTo>
                  <a:lnTo>
                    <a:pt x="35179" y="398145"/>
                  </a:lnTo>
                  <a:lnTo>
                    <a:pt x="27963" y="397545"/>
                  </a:lnTo>
                  <a:lnTo>
                    <a:pt x="0" y="364744"/>
                  </a:lnTo>
                  <a:lnTo>
                    <a:pt x="664" y="358050"/>
                  </a:lnTo>
                  <a:lnTo>
                    <a:pt x="29257" y="331583"/>
                  </a:lnTo>
                  <a:lnTo>
                    <a:pt x="46573" y="330743"/>
                  </a:lnTo>
                  <a:lnTo>
                    <a:pt x="57721" y="330073"/>
                  </a:lnTo>
                  <a:lnTo>
                    <a:pt x="70298" y="328926"/>
                  </a:lnTo>
                  <a:lnTo>
                    <a:pt x="84328" y="327279"/>
                  </a:lnTo>
                  <a:lnTo>
                    <a:pt x="84087" y="309348"/>
                  </a:lnTo>
                  <a:lnTo>
                    <a:pt x="83931" y="284702"/>
                  </a:lnTo>
                  <a:lnTo>
                    <a:pt x="83845" y="253341"/>
                  </a:lnTo>
                  <a:lnTo>
                    <a:pt x="83820" y="215265"/>
                  </a:lnTo>
                  <a:lnTo>
                    <a:pt x="84129" y="181949"/>
                  </a:lnTo>
                  <a:lnTo>
                    <a:pt x="85058" y="149431"/>
                  </a:lnTo>
                  <a:lnTo>
                    <a:pt x="86606" y="117699"/>
                  </a:lnTo>
                  <a:lnTo>
                    <a:pt x="88773" y="86741"/>
                  </a:lnTo>
                  <a:lnTo>
                    <a:pt x="34925" y="88138"/>
                  </a:lnTo>
                  <a:lnTo>
                    <a:pt x="2540" y="67675"/>
                  </a:lnTo>
                  <a:lnTo>
                    <a:pt x="0" y="54482"/>
                  </a:lnTo>
                  <a:lnTo>
                    <a:pt x="615" y="47503"/>
                  </a:lnTo>
                  <a:lnTo>
                    <a:pt x="31496" y="21081"/>
                  </a:lnTo>
                  <a:lnTo>
                    <a:pt x="80787" y="19171"/>
                  </a:lnTo>
                  <a:lnTo>
                    <a:pt x="105029" y="19050"/>
                  </a:lnTo>
                  <a:close/>
                </a:path>
                <a:path w="3030854" h="408940">
                  <a:moveTo>
                    <a:pt x="2448433" y="13843"/>
                  </a:moveTo>
                  <a:lnTo>
                    <a:pt x="2488963" y="16319"/>
                  </a:lnTo>
                  <a:lnTo>
                    <a:pt x="2553785" y="36131"/>
                  </a:lnTo>
                  <a:lnTo>
                    <a:pt x="2596935" y="75779"/>
                  </a:lnTo>
                  <a:lnTo>
                    <a:pt x="2618462" y="135405"/>
                  </a:lnTo>
                  <a:lnTo>
                    <a:pt x="2621153" y="172720"/>
                  </a:lnTo>
                  <a:lnTo>
                    <a:pt x="2618126" y="213842"/>
                  </a:lnTo>
                  <a:lnTo>
                    <a:pt x="2609040" y="252999"/>
                  </a:lnTo>
                  <a:lnTo>
                    <a:pt x="2593881" y="290181"/>
                  </a:lnTo>
                  <a:lnTo>
                    <a:pt x="2572639" y="325374"/>
                  </a:lnTo>
                  <a:lnTo>
                    <a:pt x="2542494" y="359951"/>
                  </a:lnTo>
                  <a:lnTo>
                    <a:pt x="2508075" y="384635"/>
                  </a:lnTo>
                  <a:lnTo>
                    <a:pt x="2469393" y="399436"/>
                  </a:lnTo>
                  <a:lnTo>
                    <a:pt x="2426462" y="404368"/>
                  </a:lnTo>
                  <a:lnTo>
                    <a:pt x="2391148" y="401726"/>
                  </a:lnTo>
                  <a:lnTo>
                    <a:pt x="2328664" y="380632"/>
                  </a:lnTo>
                  <a:lnTo>
                    <a:pt x="2277417" y="338038"/>
                  </a:lnTo>
                  <a:lnTo>
                    <a:pt x="2249933" y="279657"/>
                  </a:lnTo>
                  <a:lnTo>
                    <a:pt x="2246503" y="245491"/>
                  </a:lnTo>
                  <a:lnTo>
                    <a:pt x="2249810" y="204319"/>
                  </a:lnTo>
                  <a:lnTo>
                    <a:pt x="2259726" y="165004"/>
                  </a:lnTo>
                  <a:lnTo>
                    <a:pt x="2276238" y="127547"/>
                  </a:lnTo>
                  <a:lnTo>
                    <a:pt x="2299335" y="91948"/>
                  </a:lnTo>
                  <a:lnTo>
                    <a:pt x="2330864" y="57777"/>
                  </a:lnTo>
                  <a:lnTo>
                    <a:pt x="2366216" y="33369"/>
                  </a:lnTo>
                  <a:lnTo>
                    <a:pt x="2405401" y="18724"/>
                  </a:lnTo>
                  <a:lnTo>
                    <a:pt x="2448433" y="13843"/>
                  </a:lnTo>
                  <a:close/>
                </a:path>
                <a:path w="3030854" h="408940">
                  <a:moveTo>
                    <a:pt x="1173734" y="11811"/>
                  </a:moveTo>
                  <a:lnTo>
                    <a:pt x="1204976" y="40894"/>
                  </a:lnTo>
                  <a:lnTo>
                    <a:pt x="1209167" y="89407"/>
                  </a:lnTo>
                  <a:lnTo>
                    <a:pt x="1209167" y="97663"/>
                  </a:lnTo>
                  <a:lnTo>
                    <a:pt x="1174750" y="125349"/>
                  </a:lnTo>
                  <a:lnTo>
                    <a:pt x="1164341" y="123874"/>
                  </a:lnTo>
                  <a:lnTo>
                    <a:pt x="1155398" y="119459"/>
                  </a:lnTo>
                  <a:lnTo>
                    <a:pt x="1147907" y="112115"/>
                  </a:lnTo>
                  <a:lnTo>
                    <a:pt x="1141857" y="101853"/>
                  </a:lnTo>
                  <a:lnTo>
                    <a:pt x="1138555" y="94361"/>
                  </a:lnTo>
                  <a:lnTo>
                    <a:pt x="1135253" y="89916"/>
                  </a:lnTo>
                  <a:lnTo>
                    <a:pt x="1131951" y="88392"/>
                  </a:lnTo>
                  <a:lnTo>
                    <a:pt x="1129411" y="87249"/>
                  </a:lnTo>
                  <a:lnTo>
                    <a:pt x="1122934" y="86741"/>
                  </a:lnTo>
                  <a:lnTo>
                    <a:pt x="1112266" y="86741"/>
                  </a:lnTo>
                  <a:lnTo>
                    <a:pt x="1060045" y="114012"/>
                  </a:lnTo>
                  <a:lnTo>
                    <a:pt x="1015180" y="168638"/>
                  </a:lnTo>
                  <a:lnTo>
                    <a:pt x="986553" y="232213"/>
                  </a:lnTo>
                  <a:lnTo>
                    <a:pt x="982980" y="262382"/>
                  </a:lnTo>
                  <a:lnTo>
                    <a:pt x="984101" y="275411"/>
                  </a:lnTo>
                  <a:lnTo>
                    <a:pt x="1010515" y="317164"/>
                  </a:lnTo>
                  <a:lnTo>
                    <a:pt x="1044448" y="328041"/>
                  </a:lnTo>
                  <a:lnTo>
                    <a:pt x="1056763" y="327233"/>
                  </a:lnTo>
                  <a:lnTo>
                    <a:pt x="1094232" y="315213"/>
                  </a:lnTo>
                  <a:lnTo>
                    <a:pt x="1131951" y="290830"/>
                  </a:lnTo>
                  <a:lnTo>
                    <a:pt x="1140997" y="285236"/>
                  </a:lnTo>
                  <a:lnTo>
                    <a:pt x="1180931" y="284164"/>
                  </a:lnTo>
                  <a:lnTo>
                    <a:pt x="1196086" y="303403"/>
                  </a:lnTo>
                  <a:lnTo>
                    <a:pt x="1196086" y="312166"/>
                  </a:lnTo>
                  <a:lnTo>
                    <a:pt x="1148943" y="362862"/>
                  </a:lnTo>
                  <a:lnTo>
                    <a:pt x="1114409" y="380841"/>
                  </a:lnTo>
                  <a:lnTo>
                    <a:pt x="1044448" y="395224"/>
                  </a:lnTo>
                  <a:lnTo>
                    <a:pt x="1017633" y="392678"/>
                  </a:lnTo>
                  <a:lnTo>
                    <a:pt x="970528" y="372346"/>
                  </a:lnTo>
                  <a:lnTo>
                    <a:pt x="934212" y="334105"/>
                  </a:lnTo>
                  <a:lnTo>
                    <a:pt x="915924" y="288004"/>
                  </a:lnTo>
                  <a:lnTo>
                    <a:pt x="913638" y="262382"/>
                  </a:lnTo>
                  <a:lnTo>
                    <a:pt x="918164" y="220638"/>
                  </a:lnTo>
                  <a:lnTo>
                    <a:pt x="931751" y="178466"/>
                  </a:lnTo>
                  <a:lnTo>
                    <a:pt x="954410" y="135866"/>
                  </a:lnTo>
                  <a:lnTo>
                    <a:pt x="986155" y="92837"/>
                  </a:lnTo>
                  <a:lnTo>
                    <a:pt x="1017182" y="60759"/>
                  </a:lnTo>
                  <a:lnTo>
                    <a:pt x="1048543" y="37861"/>
                  </a:lnTo>
                  <a:lnTo>
                    <a:pt x="1112266" y="19557"/>
                  </a:lnTo>
                  <a:lnTo>
                    <a:pt x="1119632" y="19557"/>
                  </a:lnTo>
                  <a:lnTo>
                    <a:pt x="1147445" y="22478"/>
                  </a:lnTo>
                  <a:lnTo>
                    <a:pt x="1153231" y="17811"/>
                  </a:lnTo>
                  <a:lnTo>
                    <a:pt x="1159541" y="14478"/>
                  </a:lnTo>
                  <a:lnTo>
                    <a:pt x="1166375" y="12477"/>
                  </a:lnTo>
                  <a:lnTo>
                    <a:pt x="1173734" y="11811"/>
                  </a:lnTo>
                  <a:close/>
                </a:path>
                <a:path w="3030854" h="408940">
                  <a:moveTo>
                    <a:pt x="1650492" y="8509"/>
                  </a:moveTo>
                  <a:lnTo>
                    <a:pt x="1652270" y="8381"/>
                  </a:lnTo>
                  <a:lnTo>
                    <a:pt x="1654048" y="8509"/>
                  </a:lnTo>
                  <a:lnTo>
                    <a:pt x="1655826" y="8636"/>
                  </a:lnTo>
                  <a:lnTo>
                    <a:pt x="1701403" y="12033"/>
                  </a:lnTo>
                  <a:lnTo>
                    <a:pt x="1749647" y="19605"/>
                  </a:lnTo>
                  <a:lnTo>
                    <a:pt x="1822868" y="58164"/>
                  </a:lnTo>
                  <a:lnTo>
                    <a:pt x="1855930" y="89582"/>
                  </a:lnTo>
                  <a:lnTo>
                    <a:pt x="1875776" y="124215"/>
                  </a:lnTo>
                  <a:lnTo>
                    <a:pt x="1882394" y="162051"/>
                  </a:lnTo>
                  <a:lnTo>
                    <a:pt x="1881010" y="177788"/>
                  </a:lnTo>
                  <a:lnTo>
                    <a:pt x="1860169" y="219329"/>
                  </a:lnTo>
                  <a:lnTo>
                    <a:pt x="1814431" y="252315"/>
                  </a:lnTo>
                  <a:lnTo>
                    <a:pt x="1793621" y="261366"/>
                  </a:lnTo>
                  <a:lnTo>
                    <a:pt x="1824438" y="279822"/>
                  </a:lnTo>
                  <a:lnTo>
                    <a:pt x="1873881" y="317212"/>
                  </a:lnTo>
                  <a:lnTo>
                    <a:pt x="1901189" y="350138"/>
                  </a:lnTo>
                  <a:lnTo>
                    <a:pt x="1901189" y="358267"/>
                  </a:lnTo>
                  <a:lnTo>
                    <a:pt x="1879393" y="389683"/>
                  </a:lnTo>
                  <a:lnTo>
                    <a:pt x="1866011" y="392175"/>
                  </a:lnTo>
                  <a:lnTo>
                    <a:pt x="1859466" y="391531"/>
                  </a:lnTo>
                  <a:lnTo>
                    <a:pt x="1853184" y="389588"/>
                  </a:lnTo>
                  <a:lnTo>
                    <a:pt x="1847187" y="386335"/>
                  </a:lnTo>
                  <a:lnTo>
                    <a:pt x="1841500" y="381762"/>
                  </a:lnTo>
                  <a:lnTo>
                    <a:pt x="1803040" y="349305"/>
                  </a:lnTo>
                  <a:lnTo>
                    <a:pt x="1762712" y="322230"/>
                  </a:lnTo>
                  <a:lnTo>
                    <a:pt x="1720502" y="300537"/>
                  </a:lnTo>
                  <a:lnTo>
                    <a:pt x="1676400" y="284225"/>
                  </a:lnTo>
                  <a:lnTo>
                    <a:pt x="1677640" y="316230"/>
                  </a:lnTo>
                  <a:lnTo>
                    <a:pt x="1678511" y="340233"/>
                  </a:lnTo>
                  <a:lnTo>
                    <a:pt x="1679025" y="356235"/>
                  </a:lnTo>
                  <a:lnTo>
                    <a:pt x="1679194" y="364236"/>
                  </a:lnTo>
                  <a:lnTo>
                    <a:pt x="1678574" y="371020"/>
                  </a:lnTo>
                  <a:lnTo>
                    <a:pt x="1644523" y="397891"/>
                  </a:lnTo>
                  <a:lnTo>
                    <a:pt x="1637403" y="397291"/>
                  </a:lnTo>
                  <a:lnTo>
                    <a:pt x="1609852" y="364236"/>
                  </a:lnTo>
                  <a:lnTo>
                    <a:pt x="1609875" y="353758"/>
                  </a:lnTo>
                  <a:lnTo>
                    <a:pt x="1609947" y="340995"/>
                  </a:lnTo>
                  <a:lnTo>
                    <a:pt x="1610066" y="325945"/>
                  </a:lnTo>
                  <a:lnTo>
                    <a:pt x="1610233" y="308610"/>
                  </a:lnTo>
                  <a:lnTo>
                    <a:pt x="1610473" y="291203"/>
                  </a:lnTo>
                  <a:lnTo>
                    <a:pt x="1610629" y="276129"/>
                  </a:lnTo>
                  <a:lnTo>
                    <a:pt x="1610715" y="263390"/>
                  </a:lnTo>
                  <a:lnTo>
                    <a:pt x="1610741" y="252984"/>
                  </a:lnTo>
                  <a:lnTo>
                    <a:pt x="1611249" y="52959"/>
                  </a:lnTo>
                  <a:lnTo>
                    <a:pt x="1626899" y="17295"/>
                  </a:lnTo>
                  <a:lnTo>
                    <a:pt x="1641707" y="9675"/>
                  </a:lnTo>
                  <a:lnTo>
                    <a:pt x="1650492" y="8509"/>
                  </a:lnTo>
                  <a:close/>
                </a:path>
                <a:path w="3030854" h="408940">
                  <a:moveTo>
                    <a:pt x="2699512" y="4952"/>
                  </a:moveTo>
                  <a:lnTo>
                    <a:pt x="2740152" y="36575"/>
                  </a:lnTo>
                  <a:lnTo>
                    <a:pt x="2772210" y="81253"/>
                  </a:lnTo>
                  <a:lnTo>
                    <a:pt x="2804157" y="123518"/>
                  </a:lnTo>
                  <a:lnTo>
                    <a:pt x="2835990" y="163369"/>
                  </a:lnTo>
                  <a:lnTo>
                    <a:pt x="2867708" y="200802"/>
                  </a:lnTo>
                  <a:lnTo>
                    <a:pt x="2899309" y="235816"/>
                  </a:lnTo>
                  <a:lnTo>
                    <a:pt x="2930789" y="268408"/>
                  </a:lnTo>
                  <a:lnTo>
                    <a:pt x="2962148" y="298576"/>
                  </a:lnTo>
                  <a:lnTo>
                    <a:pt x="2962241" y="293219"/>
                  </a:lnTo>
                  <a:lnTo>
                    <a:pt x="2962322" y="285146"/>
                  </a:lnTo>
                  <a:lnTo>
                    <a:pt x="2962380" y="274359"/>
                  </a:lnTo>
                  <a:lnTo>
                    <a:pt x="2962402" y="260858"/>
                  </a:lnTo>
                  <a:lnTo>
                    <a:pt x="2962237" y="204777"/>
                  </a:lnTo>
                  <a:lnTo>
                    <a:pt x="2961751" y="158638"/>
                  </a:lnTo>
                  <a:lnTo>
                    <a:pt x="2959862" y="96139"/>
                  </a:lnTo>
                  <a:lnTo>
                    <a:pt x="2956687" y="69342"/>
                  </a:lnTo>
                  <a:lnTo>
                    <a:pt x="2955613" y="61128"/>
                  </a:lnTo>
                  <a:lnTo>
                    <a:pt x="2954861" y="53832"/>
                  </a:lnTo>
                  <a:lnTo>
                    <a:pt x="2954418" y="47464"/>
                  </a:lnTo>
                  <a:lnTo>
                    <a:pt x="2954274" y="42037"/>
                  </a:lnTo>
                  <a:lnTo>
                    <a:pt x="2956516" y="27108"/>
                  </a:lnTo>
                  <a:lnTo>
                    <a:pt x="2963259" y="16430"/>
                  </a:lnTo>
                  <a:lnTo>
                    <a:pt x="2974526" y="10015"/>
                  </a:lnTo>
                  <a:lnTo>
                    <a:pt x="2990341" y="7874"/>
                  </a:lnTo>
                  <a:lnTo>
                    <a:pt x="3008010" y="15662"/>
                  </a:lnTo>
                  <a:lnTo>
                    <a:pt x="3020631" y="39036"/>
                  </a:lnTo>
                  <a:lnTo>
                    <a:pt x="3028203" y="78007"/>
                  </a:lnTo>
                  <a:lnTo>
                    <a:pt x="3030728" y="132588"/>
                  </a:lnTo>
                  <a:lnTo>
                    <a:pt x="3030704" y="136038"/>
                  </a:lnTo>
                  <a:lnTo>
                    <a:pt x="3030632" y="143716"/>
                  </a:lnTo>
                  <a:lnTo>
                    <a:pt x="3030513" y="155608"/>
                  </a:lnTo>
                  <a:lnTo>
                    <a:pt x="3030347" y="171703"/>
                  </a:lnTo>
                  <a:lnTo>
                    <a:pt x="3029680" y="228711"/>
                  </a:lnTo>
                  <a:lnTo>
                    <a:pt x="3029204" y="273811"/>
                  </a:lnTo>
                  <a:lnTo>
                    <a:pt x="3028918" y="307006"/>
                  </a:lnTo>
                  <a:lnTo>
                    <a:pt x="3028823" y="328295"/>
                  </a:lnTo>
                  <a:lnTo>
                    <a:pt x="3028561" y="335389"/>
                  </a:lnTo>
                  <a:lnTo>
                    <a:pt x="3020512" y="381412"/>
                  </a:lnTo>
                  <a:lnTo>
                    <a:pt x="2988437" y="399415"/>
                  </a:lnTo>
                  <a:lnTo>
                    <a:pt x="2979483" y="398198"/>
                  </a:lnTo>
                  <a:lnTo>
                    <a:pt x="2916747" y="349248"/>
                  </a:lnTo>
                  <a:lnTo>
                    <a:pt x="2882914" y="314818"/>
                  </a:lnTo>
                  <a:lnTo>
                    <a:pt x="2847705" y="276558"/>
                  </a:lnTo>
                  <a:lnTo>
                    <a:pt x="2811130" y="234456"/>
                  </a:lnTo>
                  <a:lnTo>
                    <a:pt x="2773201" y="188501"/>
                  </a:lnTo>
                  <a:lnTo>
                    <a:pt x="2733929" y="138684"/>
                  </a:lnTo>
                  <a:lnTo>
                    <a:pt x="2733262" y="167834"/>
                  </a:lnTo>
                  <a:lnTo>
                    <a:pt x="2732786" y="190722"/>
                  </a:lnTo>
                  <a:lnTo>
                    <a:pt x="2732500" y="207371"/>
                  </a:lnTo>
                  <a:lnTo>
                    <a:pt x="2732405" y="217805"/>
                  </a:lnTo>
                  <a:lnTo>
                    <a:pt x="2732454" y="228834"/>
                  </a:lnTo>
                  <a:lnTo>
                    <a:pt x="2732611" y="242315"/>
                  </a:lnTo>
                  <a:lnTo>
                    <a:pt x="2732887" y="258274"/>
                  </a:lnTo>
                  <a:lnTo>
                    <a:pt x="2733293" y="276733"/>
                  </a:lnTo>
                  <a:lnTo>
                    <a:pt x="2733700" y="295211"/>
                  </a:lnTo>
                  <a:lnTo>
                    <a:pt x="2733976" y="311213"/>
                  </a:lnTo>
                  <a:lnTo>
                    <a:pt x="2734133" y="324738"/>
                  </a:lnTo>
                  <a:lnTo>
                    <a:pt x="2734183" y="335788"/>
                  </a:lnTo>
                  <a:lnTo>
                    <a:pt x="2731946" y="367718"/>
                  </a:lnTo>
                  <a:lnTo>
                    <a:pt x="2725245" y="390540"/>
                  </a:lnTo>
                  <a:lnTo>
                    <a:pt x="2714091" y="404242"/>
                  </a:lnTo>
                  <a:lnTo>
                    <a:pt x="2698495" y="408813"/>
                  </a:lnTo>
                  <a:lnTo>
                    <a:pt x="2689899" y="408120"/>
                  </a:lnTo>
                  <a:lnTo>
                    <a:pt x="2660485" y="380420"/>
                  </a:lnTo>
                  <a:lnTo>
                    <a:pt x="2659888" y="373634"/>
                  </a:lnTo>
                  <a:lnTo>
                    <a:pt x="2659983" y="368040"/>
                  </a:lnTo>
                  <a:lnTo>
                    <a:pt x="2660269" y="361172"/>
                  </a:lnTo>
                  <a:lnTo>
                    <a:pt x="2660745" y="353042"/>
                  </a:lnTo>
                  <a:lnTo>
                    <a:pt x="2661412" y="343662"/>
                  </a:lnTo>
                  <a:lnTo>
                    <a:pt x="2662152" y="334281"/>
                  </a:lnTo>
                  <a:lnTo>
                    <a:pt x="2662666" y="326151"/>
                  </a:lnTo>
                  <a:lnTo>
                    <a:pt x="2662965" y="319283"/>
                  </a:lnTo>
                  <a:lnTo>
                    <a:pt x="2663063" y="313690"/>
                  </a:lnTo>
                  <a:lnTo>
                    <a:pt x="2663114" y="305450"/>
                  </a:lnTo>
                  <a:lnTo>
                    <a:pt x="2663285" y="295402"/>
                  </a:lnTo>
                  <a:lnTo>
                    <a:pt x="2663598" y="283543"/>
                  </a:lnTo>
                  <a:lnTo>
                    <a:pt x="2664079" y="269875"/>
                  </a:lnTo>
                  <a:lnTo>
                    <a:pt x="2664485" y="256133"/>
                  </a:lnTo>
                  <a:lnTo>
                    <a:pt x="2664761" y="244236"/>
                  </a:lnTo>
                  <a:lnTo>
                    <a:pt x="2664918" y="234174"/>
                  </a:lnTo>
                  <a:lnTo>
                    <a:pt x="2664967" y="225933"/>
                  </a:lnTo>
                  <a:lnTo>
                    <a:pt x="2664940" y="217142"/>
                  </a:lnTo>
                  <a:lnTo>
                    <a:pt x="2664841" y="206375"/>
                  </a:lnTo>
                  <a:lnTo>
                    <a:pt x="2664646" y="193607"/>
                  </a:lnTo>
                  <a:lnTo>
                    <a:pt x="2664333" y="178816"/>
                  </a:lnTo>
                  <a:lnTo>
                    <a:pt x="2663999" y="164097"/>
                  </a:lnTo>
                  <a:lnTo>
                    <a:pt x="2663761" y="151368"/>
                  </a:lnTo>
                  <a:lnTo>
                    <a:pt x="2663618" y="140614"/>
                  </a:lnTo>
                  <a:lnTo>
                    <a:pt x="2663570" y="131825"/>
                  </a:lnTo>
                  <a:lnTo>
                    <a:pt x="2663380" y="123469"/>
                  </a:lnTo>
                  <a:lnTo>
                    <a:pt x="2662809" y="113268"/>
                  </a:lnTo>
                  <a:lnTo>
                    <a:pt x="2661856" y="101232"/>
                  </a:lnTo>
                  <a:lnTo>
                    <a:pt x="2660523" y="87375"/>
                  </a:lnTo>
                  <a:lnTo>
                    <a:pt x="2659262" y="73592"/>
                  </a:lnTo>
                  <a:lnTo>
                    <a:pt x="2658348" y="61595"/>
                  </a:lnTo>
                  <a:lnTo>
                    <a:pt x="2657790" y="51407"/>
                  </a:lnTo>
                  <a:lnTo>
                    <a:pt x="2657602" y="43052"/>
                  </a:lnTo>
                  <a:lnTo>
                    <a:pt x="2658389" y="35833"/>
                  </a:lnTo>
                  <a:lnTo>
                    <a:pt x="2691536" y="5669"/>
                  </a:lnTo>
                  <a:lnTo>
                    <a:pt x="2699512" y="4952"/>
                  </a:lnTo>
                  <a:close/>
                </a:path>
                <a:path w="3030854" h="408940">
                  <a:moveTo>
                    <a:pt x="331216" y="4952"/>
                  </a:moveTo>
                  <a:lnTo>
                    <a:pt x="371856" y="36575"/>
                  </a:lnTo>
                  <a:lnTo>
                    <a:pt x="403914" y="81253"/>
                  </a:lnTo>
                  <a:lnTo>
                    <a:pt x="435861" y="123518"/>
                  </a:lnTo>
                  <a:lnTo>
                    <a:pt x="467694" y="163369"/>
                  </a:lnTo>
                  <a:lnTo>
                    <a:pt x="499412" y="200802"/>
                  </a:lnTo>
                  <a:lnTo>
                    <a:pt x="531013" y="235816"/>
                  </a:lnTo>
                  <a:lnTo>
                    <a:pt x="562493" y="268408"/>
                  </a:lnTo>
                  <a:lnTo>
                    <a:pt x="593851" y="298576"/>
                  </a:lnTo>
                  <a:lnTo>
                    <a:pt x="593945" y="293219"/>
                  </a:lnTo>
                  <a:lnTo>
                    <a:pt x="594026" y="285146"/>
                  </a:lnTo>
                  <a:lnTo>
                    <a:pt x="594084" y="274359"/>
                  </a:lnTo>
                  <a:lnTo>
                    <a:pt x="594106" y="260858"/>
                  </a:lnTo>
                  <a:lnTo>
                    <a:pt x="593941" y="204777"/>
                  </a:lnTo>
                  <a:lnTo>
                    <a:pt x="593455" y="158638"/>
                  </a:lnTo>
                  <a:lnTo>
                    <a:pt x="591566" y="96139"/>
                  </a:lnTo>
                  <a:lnTo>
                    <a:pt x="588391" y="69342"/>
                  </a:lnTo>
                  <a:lnTo>
                    <a:pt x="587317" y="61128"/>
                  </a:lnTo>
                  <a:lnTo>
                    <a:pt x="586565" y="53832"/>
                  </a:lnTo>
                  <a:lnTo>
                    <a:pt x="586122" y="47464"/>
                  </a:lnTo>
                  <a:lnTo>
                    <a:pt x="585978" y="42037"/>
                  </a:lnTo>
                  <a:lnTo>
                    <a:pt x="588220" y="27108"/>
                  </a:lnTo>
                  <a:lnTo>
                    <a:pt x="594963" y="16430"/>
                  </a:lnTo>
                  <a:lnTo>
                    <a:pt x="606230" y="10015"/>
                  </a:lnTo>
                  <a:lnTo>
                    <a:pt x="622046" y="7874"/>
                  </a:lnTo>
                  <a:lnTo>
                    <a:pt x="639714" y="15662"/>
                  </a:lnTo>
                  <a:lnTo>
                    <a:pt x="652335" y="39036"/>
                  </a:lnTo>
                  <a:lnTo>
                    <a:pt x="659907" y="78007"/>
                  </a:lnTo>
                  <a:lnTo>
                    <a:pt x="662432" y="132588"/>
                  </a:lnTo>
                  <a:lnTo>
                    <a:pt x="662408" y="136038"/>
                  </a:lnTo>
                  <a:lnTo>
                    <a:pt x="662336" y="143716"/>
                  </a:lnTo>
                  <a:lnTo>
                    <a:pt x="662217" y="155608"/>
                  </a:lnTo>
                  <a:lnTo>
                    <a:pt x="662051" y="171703"/>
                  </a:lnTo>
                  <a:lnTo>
                    <a:pt x="661384" y="228711"/>
                  </a:lnTo>
                  <a:lnTo>
                    <a:pt x="660907" y="273811"/>
                  </a:lnTo>
                  <a:lnTo>
                    <a:pt x="660622" y="307006"/>
                  </a:lnTo>
                  <a:lnTo>
                    <a:pt x="660526" y="328295"/>
                  </a:lnTo>
                  <a:lnTo>
                    <a:pt x="660265" y="335389"/>
                  </a:lnTo>
                  <a:lnTo>
                    <a:pt x="652216" y="381412"/>
                  </a:lnTo>
                  <a:lnTo>
                    <a:pt x="620141" y="399415"/>
                  </a:lnTo>
                  <a:lnTo>
                    <a:pt x="611187" y="398198"/>
                  </a:lnTo>
                  <a:lnTo>
                    <a:pt x="548451" y="349248"/>
                  </a:lnTo>
                  <a:lnTo>
                    <a:pt x="514618" y="314818"/>
                  </a:lnTo>
                  <a:lnTo>
                    <a:pt x="479409" y="276558"/>
                  </a:lnTo>
                  <a:lnTo>
                    <a:pt x="442834" y="234456"/>
                  </a:lnTo>
                  <a:lnTo>
                    <a:pt x="404905" y="188501"/>
                  </a:lnTo>
                  <a:lnTo>
                    <a:pt x="365633" y="138684"/>
                  </a:lnTo>
                  <a:lnTo>
                    <a:pt x="364966" y="167834"/>
                  </a:lnTo>
                  <a:lnTo>
                    <a:pt x="364489" y="190722"/>
                  </a:lnTo>
                  <a:lnTo>
                    <a:pt x="364204" y="207371"/>
                  </a:lnTo>
                  <a:lnTo>
                    <a:pt x="364109" y="217805"/>
                  </a:lnTo>
                  <a:lnTo>
                    <a:pt x="364158" y="228834"/>
                  </a:lnTo>
                  <a:lnTo>
                    <a:pt x="364315" y="242315"/>
                  </a:lnTo>
                  <a:lnTo>
                    <a:pt x="364591" y="258274"/>
                  </a:lnTo>
                  <a:lnTo>
                    <a:pt x="364998" y="276733"/>
                  </a:lnTo>
                  <a:lnTo>
                    <a:pt x="365404" y="295211"/>
                  </a:lnTo>
                  <a:lnTo>
                    <a:pt x="365680" y="311213"/>
                  </a:lnTo>
                  <a:lnTo>
                    <a:pt x="365837" y="324738"/>
                  </a:lnTo>
                  <a:lnTo>
                    <a:pt x="365887" y="335788"/>
                  </a:lnTo>
                  <a:lnTo>
                    <a:pt x="363650" y="367718"/>
                  </a:lnTo>
                  <a:lnTo>
                    <a:pt x="356949" y="390540"/>
                  </a:lnTo>
                  <a:lnTo>
                    <a:pt x="345795" y="404242"/>
                  </a:lnTo>
                  <a:lnTo>
                    <a:pt x="330200" y="408813"/>
                  </a:lnTo>
                  <a:lnTo>
                    <a:pt x="321603" y="408120"/>
                  </a:lnTo>
                  <a:lnTo>
                    <a:pt x="292189" y="380420"/>
                  </a:lnTo>
                  <a:lnTo>
                    <a:pt x="291592" y="373634"/>
                  </a:lnTo>
                  <a:lnTo>
                    <a:pt x="291687" y="368040"/>
                  </a:lnTo>
                  <a:lnTo>
                    <a:pt x="291973" y="361172"/>
                  </a:lnTo>
                  <a:lnTo>
                    <a:pt x="292449" y="353042"/>
                  </a:lnTo>
                  <a:lnTo>
                    <a:pt x="293116" y="343662"/>
                  </a:lnTo>
                  <a:lnTo>
                    <a:pt x="293856" y="334281"/>
                  </a:lnTo>
                  <a:lnTo>
                    <a:pt x="294370" y="326151"/>
                  </a:lnTo>
                  <a:lnTo>
                    <a:pt x="294669" y="319283"/>
                  </a:lnTo>
                  <a:lnTo>
                    <a:pt x="294767" y="313690"/>
                  </a:lnTo>
                  <a:lnTo>
                    <a:pt x="294818" y="305450"/>
                  </a:lnTo>
                  <a:lnTo>
                    <a:pt x="294989" y="295402"/>
                  </a:lnTo>
                  <a:lnTo>
                    <a:pt x="295302" y="283543"/>
                  </a:lnTo>
                  <a:lnTo>
                    <a:pt x="295783" y="269875"/>
                  </a:lnTo>
                  <a:lnTo>
                    <a:pt x="296189" y="256133"/>
                  </a:lnTo>
                  <a:lnTo>
                    <a:pt x="296465" y="244236"/>
                  </a:lnTo>
                  <a:lnTo>
                    <a:pt x="296622" y="234174"/>
                  </a:lnTo>
                  <a:lnTo>
                    <a:pt x="296672" y="225933"/>
                  </a:lnTo>
                  <a:lnTo>
                    <a:pt x="296644" y="217142"/>
                  </a:lnTo>
                  <a:lnTo>
                    <a:pt x="296545" y="206375"/>
                  </a:lnTo>
                  <a:lnTo>
                    <a:pt x="296350" y="193607"/>
                  </a:lnTo>
                  <a:lnTo>
                    <a:pt x="296037" y="178816"/>
                  </a:lnTo>
                  <a:lnTo>
                    <a:pt x="295703" y="164097"/>
                  </a:lnTo>
                  <a:lnTo>
                    <a:pt x="295465" y="151368"/>
                  </a:lnTo>
                  <a:lnTo>
                    <a:pt x="295322" y="140614"/>
                  </a:lnTo>
                  <a:lnTo>
                    <a:pt x="295275" y="131825"/>
                  </a:lnTo>
                  <a:lnTo>
                    <a:pt x="295084" y="123469"/>
                  </a:lnTo>
                  <a:lnTo>
                    <a:pt x="294513" y="113268"/>
                  </a:lnTo>
                  <a:lnTo>
                    <a:pt x="293560" y="101232"/>
                  </a:lnTo>
                  <a:lnTo>
                    <a:pt x="292226" y="87375"/>
                  </a:lnTo>
                  <a:lnTo>
                    <a:pt x="290966" y="73592"/>
                  </a:lnTo>
                  <a:lnTo>
                    <a:pt x="290052" y="61595"/>
                  </a:lnTo>
                  <a:lnTo>
                    <a:pt x="289494" y="51407"/>
                  </a:lnTo>
                  <a:lnTo>
                    <a:pt x="289306" y="43052"/>
                  </a:lnTo>
                  <a:lnTo>
                    <a:pt x="290093" y="35833"/>
                  </a:lnTo>
                  <a:lnTo>
                    <a:pt x="323240" y="5669"/>
                  </a:lnTo>
                  <a:lnTo>
                    <a:pt x="331216" y="4952"/>
                  </a:lnTo>
                  <a:close/>
                </a:path>
                <a:path w="3030854" h="408940">
                  <a:moveTo>
                    <a:pt x="2052066" y="0"/>
                  </a:moveTo>
                  <a:lnTo>
                    <a:pt x="2097960" y="7540"/>
                  </a:lnTo>
                  <a:lnTo>
                    <a:pt x="2141855" y="30225"/>
                  </a:lnTo>
                  <a:lnTo>
                    <a:pt x="2179574" y="69738"/>
                  </a:lnTo>
                  <a:lnTo>
                    <a:pt x="2192147" y="118110"/>
                  </a:lnTo>
                  <a:lnTo>
                    <a:pt x="2191484" y="131827"/>
                  </a:lnTo>
                  <a:lnTo>
                    <a:pt x="2176875" y="174291"/>
                  </a:lnTo>
                  <a:lnTo>
                    <a:pt x="2153158" y="200151"/>
                  </a:lnTo>
                  <a:lnTo>
                    <a:pt x="2164879" y="206720"/>
                  </a:lnTo>
                  <a:lnTo>
                    <a:pt x="2195830" y="235331"/>
                  </a:lnTo>
                  <a:lnTo>
                    <a:pt x="2215600" y="274603"/>
                  </a:lnTo>
                  <a:lnTo>
                    <a:pt x="2216912" y="287655"/>
                  </a:lnTo>
                  <a:lnTo>
                    <a:pt x="2214671" y="303918"/>
                  </a:lnTo>
                  <a:lnTo>
                    <a:pt x="2180971" y="350138"/>
                  </a:lnTo>
                  <a:lnTo>
                    <a:pt x="2143680" y="374034"/>
                  </a:lnTo>
                  <a:lnTo>
                    <a:pt x="2099913" y="389030"/>
                  </a:lnTo>
                  <a:lnTo>
                    <a:pt x="2026951" y="399837"/>
                  </a:lnTo>
                  <a:lnTo>
                    <a:pt x="1984756" y="401193"/>
                  </a:lnTo>
                  <a:lnTo>
                    <a:pt x="1977517" y="400409"/>
                  </a:lnTo>
                  <a:lnTo>
                    <a:pt x="1947013" y="369155"/>
                  </a:lnTo>
                  <a:lnTo>
                    <a:pt x="1946275" y="362204"/>
                  </a:lnTo>
                  <a:lnTo>
                    <a:pt x="1946275" y="99568"/>
                  </a:lnTo>
                  <a:lnTo>
                    <a:pt x="1945915" y="91166"/>
                  </a:lnTo>
                  <a:lnTo>
                    <a:pt x="1945592" y="82740"/>
                  </a:lnTo>
                  <a:lnTo>
                    <a:pt x="1945292" y="74314"/>
                  </a:lnTo>
                  <a:lnTo>
                    <a:pt x="1945005" y="65913"/>
                  </a:lnTo>
                  <a:lnTo>
                    <a:pt x="1944864" y="56747"/>
                  </a:lnTo>
                  <a:lnTo>
                    <a:pt x="1945020" y="48307"/>
                  </a:lnTo>
                  <a:lnTo>
                    <a:pt x="1971992" y="9080"/>
                  </a:lnTo>
                  <a:lnTo>
                    <a:pt x="1989709" y="5461"/>
                  </a:lnTo>
                  <a:lnTo>
                    <a:pt x="2000613" y="3053"/>
                  </a:lnTo>
                  <a:lnTo>
                    <a:pt x="2014648" y="1349"/>
                  </a:lnTo>
                  <a:lnTo>
                    <a:pt x="2031803" y="335"/>
                  </a:lnTo>
                  <a:lnTo>
                    <a:pt x="2052066" y="0"/>
                  </a:lnTo>
                  <a:close/>
                </a:path>
              </a:pathLst>
            </a:custGeom>
            <a:ln w="9144">
              <a:solidFill>
                <a:srgbClr val="5C4379"/>
              </a:solidFill>
            </a:ln>
          </p:spPr>
          <p:txBody>
            <a:bodyPr wrap="square" lIns="0" tIns="0" rIns="0" bIns="0" rtlCol="0"/>
            <a:lstStyle/>
            <a:p>
              <a:endParaRPr/>
            </a:p>
          </p:txBody>
        </p:sp>
        <p:sp>
          <p:nvSpPr>
            <p:cNvPr id="20" name="object 20"/>
            <p:cNvSpPr/>
            <p:nvPr/>
          </p:nvSpPr>
          <p:spPr>
            <a:xfrm>
              <a:off x="7481443" y="369697"/>
              <a:ext cx="214122" cy="53339"/>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7481443" y="369697"/>
              <a:ext cx="214629" cy="53340"/>
            </a:xfrm>
            <a:custGeom>
              <a:avLst/>
              <a:gdLst/>
              <a:ahLst/>
              <a:cxnLst/>
              <a:rect l="l" t="t" r="r" b="b"/>
              <a:pathLst>
                <a:path w="214629" h="53340">
                  <a:moveTo>
                    <a:pt x="97408" y="0"/>
                  </a:moveTo>
                  <a:lnTo>
                    <a:pt x="105052" y="95"/>
                  </a:lnTo>
                  <a:lnTo>
                    <a:pt x="114458" y="380"/>
                  </a:lnTo>
                  <a:lnTo>
                    <a:pt x="125626" y="857"/>
                  </a:lnTo>
                  <a:lnTo>
                    <a:pt x="138556" y="1524"/>
                  </a:lnTo>
                  <a:lnTo>
                    <a:pt x="151413" y="2170"/>
                  </a:lnTo>
                  <a:lnTo>
                    <a:pt x="162544" y="2603"/>
                  </a:lnTo>
                  <a:lnTo>
                    <a:pt x="171936" y="2845"/>
                  </a:lnTo>
                  <a:lnTo>
                    <a:pt x="179577" y="2920"/>
                  </a:lnTo>
                  <a:lnTo>
                    <a:pt x="186697" y="3373"/>
                  </a:lnTo>
                  <a:lnTo>
                    <a:pt x="214122" y="20954"/>
                  </a:lnTo>
                  <a:lnTo>
                    <a:pt x="214122" y="28193"/>
                  </a:lnTo>
                  <a:lnTo>
                    <a:pt x="214122" y="35305"/>
                  </a:lnTo>
                  <a:lnTo>
                    <a:pt x="179577" y="53339"/>
                  </a:lnTo>
                  <a:lnTo>
                    <a:pt x="171936" y="53244"/>
                  </a:lnTo>
                  <a:lnTo>
                    <a:pt x="162544" y="52959"/>
                  </a:lnTo>
                  <a:lnTo>
                    <a:pt x="151413" y="52482"/>
                  </a:lnTo>
                  <a:lnTo>
                    <a:pt x="138556" y="51815"/>
                  </a:lnTo>
                  <a:lnTo>
                    <a:pt x="125626" y="51149"/>
                  </a:lnTo>
                  <a:lnTo>
                    <a:pt x="114458" y="50672"/>
                  </a:lnTo>
                  <a:lnTo>
                    <a:pt x="105052" y="50387"/>
                  </a:lnTo>
                  <a:lnTo>
                    <a:pt x="97408" y="50291"/>
                  </a:lnTo>
                  <a:lnTo>
                    <a:pt x="91432" y="50387"/>
                  </a:lnTo>
                  <a:lnTo>
                    <a:pt x="84169" y="50672"/>
                  </a:lnTo>
                  <a:lnTo>
                    <a:pt x="75620" y="51149"/>
                  </a:lnTo>
                  <a:lnTo>
                    <a:pt x="65785" y="51815"/>
                  </a:lnTo>
                  <a:lnTo>
                    <a:pt x="55973" y="52482"/>
                  </a:lnTo>
                  <a:lnTo>
                    <a:pt x="47482" y="52959"/>
                  </a:lnTo>
                  <a:lnTo>
                    <a:pt x="40300" y="53244"/>
                  </a:lnTo>
                  <a:lnTo>
                    <a:pt x="34416" y="53339"/>
                  </a:lnTo>
                  <a:lnTo>
                    <a:pt x="27390" y="52887"/>
                  </a:lnTo>
                  <a:lnTo>
                    <a:pt x="0" y="35178"/>
                  </a:lnTo>
                  <a:lnTo>
                    <a:pt x="0" y="27812"/>
                  </a:lnTo>
                  <a:lnTo>
                    <a:pt x="37591" y="2031"/>
                  </a:lnTo>
                  <a:lnTo>
                    <a:pt x="76257" y="121"/>
                  </a:lnTo>
                  <a:lnTo>
                    <a:pt x="97408" y="0"/>
                  </a:lnTo>
                  <a:close/>
                </a:path>
              </a:pathLst>
            </a:custGeom>
            <a:ln w="9143">
              <a:solidFill>
                <a:srgbClr val="5C4379"/>
              </a:solidFill>
            </a:ln>
          </p:spPr>
          <p:txBody>
            <a:bodyPr wrap="square" lIns="0" tIns="0" rIns="0" bIns="0" rtlCol="0"/>
            <a:lstStyle/>
            <a:p>
              <a:endParaRPr/>
            </a:p>
          </p:txBody>
        </p:sp>
        <p:sp>
          <p:nvSpPr>
            <p:cNvPr id="22" name="object 22"/>
            <p:cNvSpPr/>
            <p:nvPr/>
          </p:nvSpPr>
          <p:spPr>
            <a:xfrm>
              <a:off x="2323464" y="769619"/>
              <a:ext cx="2786634" cy="422275"/>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3532758" y="916051"/>
              <a:ext cx="78740" cy="99568"/>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2323464" y="769619"/>
              <a:ext cx="2787015" cy="422275"/>
            </a:xfrm>
            <a:custGeom>
              <a:avLst/>
              <a:gdLst/>
              <a:ahLst/>
              <a:cxnLst/>
              <a:rect l="l" t="t" r="r" b="b"/>
              <a:pathLst>
                <a:path w="2787015" h="422275">
                  <a:moveTo>
                    <a:pt x="518287" y="89534"/>
                  </a:moveTo>
                  <a:lnTo>
                    <a:pt x="467026" y="102885"/>
                  </a:lnTo>
                  <a:lnTo>
                    <a:pt x="423672" y="143001"/>
                  </a:lnTo>
                  <a:lnTo>
                    <a:pt x="395954" y="195786"/>
                  </a:lnTo>
                  <a:lnTo>
                    <a:pt x="386715" y="254000"/>
                  </a:lnTo>
                  <a:lnTo>
                    <a:pt x="388715" y="273619"/>
                  </a:lnTo>
                  <a:lnTo>
                    <a:pt x="418719" y="320928"/>
                  </a:lnTo>
                  <a:lnTo>
                    <a:pt x="453469" y="339502"/>
                  </a:lnTo>
                  <a:lnTo>
                    <a:pt x="496316" y="345693"/>
                  </a:lnTo>
                  <a:lnTo>
                    <a:pt x="522418" y="342358"/>
                  </a:lnTo>
                  <a:lnTo>
                    <a:pt x="567860" y="315636"/>
                  </a:lnTo>
                  <a:lnTo>
                    <a:pt x="601843" y="266989"/>
                  </a:lnTo>
                  <a:lnTo>
                    <a:pt x="618555" y="211466"/>
                  </a:lnTo>
                  <a:lnTo>
                    <a:pt x="620649" y="181228"/>
                  </a:lnTo>
                  <a:lnTo>
                    <a:pt x="619196" y="157202"/>
                  </a:lnTo>
                  <a:lnTo>
                    <a:pt x="597408" y="108838"/>
                  </a:lnTo>
                  <a:lnTo>
                    <a:pt x="544526" y="90729"/>
                  </a:lnTo>
                  <a:lnTo>
                    <a:pt x="518287" y="89534"/>
                  </a:lnTo>
                  <a:close/>
                </a:path>
                <a:path w="2787015" h="422275">
                  <a:moveTo>
                    <a:pt x="1284224" y="31495"/>
                  </a:moveTo>
                  <a:lnTo>
                    <a:pt x="1320673" y="64515"/>
                  </a:lnTo>
                  <a:lnTo>
                    <a:pt x="1323506" y="79420"/>
                  </a:lnTo>
                  <a:lnTo>
                    <a:pt x="1327054" y="97647"/>
                  </a:lnTo>
                  <a:lnTo>
                    <a:pt x="1336294" y="144017"/>
                  </a:lnTo>
                  <a:lnTo>
                    <a:pt x="1353042" y="220535"/>
                  </a:lnTo>
                  <a:lnTo>
                    <a:pt x="1362672" y="262639"/>
                  </a:lnTo>
                  <a:lnTo>
                    <a:pt x="1373124" y="307339"/>
                  </a:lnTo>
                  <a:lnTo>
                    <a:pt x="1385824" y="339978"/>
                  </a:lnTo>
                  <a:lnTo>
                    <a:pt x="1389731" y="349980"/>
                  </a:lnTo>
                  <a:lnTo>
                    <a:pt x="1392507" y="358648"/>
                  </a:lnTo>
                  <a:lnTo>
                    <a:pt x="1394164" y="365982"/>
                  </a:lnTo>
                  <a:lnTo>
                    <a:pt x="1394714" y="371982"/>
                  </a:lnTo>
                  <a:lnTo>
                    <a:pt x="1394045" y="378912"/>
                  </a:lnTo>
                  <a:lnTo>
                    <a:pt x="1359535" y="405256"/>
                  </a:lnTo>
                  <a:lnTo>
                    <a:pt x="1349722" y="402089"/>
                  </a:lnTo>
                  <a:lnTo>
                    <a:pt x="1320164" y="359155"/>
                  </a:lnTo>
                  <a:lnTo>
                    <a:pt x="1302537" y="310221"/>
                  </a:lnTo>
                  <a:lnTo>
                    <a:pt x="1297559" y="291718"/>
                  </a:lnTo>
                  <a:lnTo>
                    <a:pt x="1286960" y="293072"/>
                  </a:lnTo>
                  <a:lnTo>
                    <a:pt x="1273444" y="294449"/>
                  </a:lnTo>
                  <a:lnTo>
                    <a:pt x="1257000" y="295826"/>
                  </a:lnTo>
                  <a:lnTo>
                    <a:pt x="1237614" y="297179"/>
                  </a:lnTo>
                  <a:lnTo>
                    <a:pt x="1219158" y="298584"/>
                  </a:lnTo>
                  <a:lnTo>
                    <a:pt x="1203023" y="300132"/>
                  </a:lnTo>
                  <a:lnTo>
                    <a:pt x="1189198" y="301823"/>
                  </a:lnTo>
                  <a:lnTo>
                    <a:pt x="1177671" y="303656"/>
                  </a:lnTo>
                  <a:lnTo>
                    <a:pt x="1170908" y="318992"/>
                  </a:lnTo>
                  <a:lnTo>
                    <a:pt x="1162050" y="337756"/>
                  </a:lnTo>
                  <a:lnTo>
                    <a:pt x="1138047" y="385571"/>
                  </a:lnTo>
                  <a:lnTo>
                    <a:pt x="1107821" y="403478"/>
                  </a:lnTo>
                  <a:lnTo>
                    <a:pt x="1101149" y="402887"/>
                  </a:lnTo>
                  <a:lnTo>
                    <a:pt x="1072388" y="370458"/>
                  </a:lnTo>
                  <a:lnTo>
                    <a:pt x="1074648" y="360386"/>
                  </a:lnTo>
                  <a:lnTo>
                    <a:pt x="1081420" y="342741"/>
                  </a:lnTo>
                  <a:lnTo>
                    <a:pt x="1092694" y="317523"/>
                  </a:lnTo>
                  <a:lnTo>
                    <a:pt x="1108456" y="284733"/>
                  </a:lnTo>
                  <a:lnTo>
                    <a:pt x="1106170" y="279653"/>
                  </a:lnTo>
                  <a:lnTo>
                    <a:pt x="1105154" y="274827"/>
                  </a:lnTo>
                  <a:lnTo>
                    <a:pt x="1105535" y="270382"/>
                  </a:lnTo>
                  <a:lnTo>
                    <a:pt x="1107392" y="264789"/>
                  </a:lnTo>
                  <a:lnTo>
                    <a:pt x="1112012" y="259826"/>
                  </a:lnTo>
                  <a:lnTo>
                    <a:pt x="1119393" y="255506"/>
                  </a:lnTo>
                  <a:lnTo>
                    <a:pt x="1129538" y="251840"/>
                  </a:lnTo>
                  <a:lnTo>
                    <a:pt x="1147657" y="221077"/>
                  </a:lnTo>
                  <a:lnTo>
                    <a:pt x="1186848" y="157882"/>
                  </a:lnTo>
                  <a:lnTo>
                    <a:pt x="1207897" y="125475"/>
                  </a:lnTo>
                  <a:lnTo>
                    <a:pt x="1235878" y="84377"/>
                  </a:lnTo>
                  <a:lnTo>
                    <a:pt x="1274030" y="37375"/>
                  </a:lnTo>
                  <a:lnTo>
                    <a:pt x="1284224" y="31495"/>
                  </a:lnTo>
                  <a:close/>
                </a:path>
                <a:path w="2787015" h="422275">
                  <a:moveTo>
                    <a:pt x="518287" y="22351"/>
                  </a:moveTo>
                  <a:lnTo>
                    <a:pt x="558817" y="24828"/>
                  </a:lnTo>
                  <a:lnTo>
                    <a:pt x="623639" y="44640"/>
                  </a:lnTo>
                  <a:lnTo>
                    <a:pt x="666789" y="84288"/>
                  </a:lnTo>
                  <a:lnTo>
                    <a:pt x="688316" y="143914"/>
                  </a:lnTo>
                  <a:lnTo>
                    <a:pt x="691007" y="181228"/>
                  </a:lnTo>
                  <a:lnTo>
                    <a:pt x="687980" y="222351"/>
                  </a:lnTo>
                  <a:lnTo>
                    <a:pt x="678894" y="261508"/>
                  </a:lnTo>
                  <a:lnTo>
                    <a:pt x="663735" y="298690"/>
                  </a:lnTo>
                  <a:lnTo>
                    <a:pt x="642493" y="333882"/>
                  </a:lnTo>
                  <a:lnTo>
                    <a:pt x="612348" y="368460"/>
                  </a:lnTo>
                  <a:lnTo>
                    <a:pt x="577929" y="393144"/>
                  </a:lnTo>
                  <a:lnTo>
                    <a:pt x="539247" y="407945"/>
                  </a:lnTo>
                  <a:lnTo>
                    <a:pt x="496316" y="412876"/>
                  </a:lnTo>
                  <a:lnTo>
                    <a:pt x="461002" y="410235"/>
                  </a:lnTo>
                  <a:lnTo>
                    <a:pt x="398518" y="389141"/>
                  </a:lnTo>
                  <a:lnTo>
                    <a:pt x="347271" y="346547"/>
                  </a:lnTo>
                  <a:lnTo>
                    <a:pt x="319787" y="288166"/>
                  </a:lnTo>
                  <a:lnTo>
                    <a:pt x="316357" y="254000"/>
                  </a:lnTo>
                  <a:lnTo>
                    <a:pt x="319664" y="212828"/>
                  </a:lnTo>
                  <a:lnTo>
                    <a:pt x="329580" y="173513"/>
                  </a:lnTo>
                  <a:lnTo>
                    <a:pt x="346092" y="136056"/>
                  </a:lnTo>
                  <a:lnTo>
                    <a:pt x="369189" y="100456"/>
                  </a:lnTo>
                  <a:lnTo>
                    <a:pt x="400718" y="66286"/>
                  </a:lnTo>
                  <a:lnTo>
                    <a:pt x="436070" y="41878"/>
                  </a:lnTo>
                  <a:lnTo>
                    <a:pt x="475255" y="27233"/>
                  </a:lnTo>
                  <a:lnTo>
                    <a:pt x="518287" y="22351"/>
                  </a:lnTo>
                  <a:close/>
                </a:path>
                <a:path w="2787015" h="422275">
                  <a:moveTo>
                    <a:pt x="2465070" y="22225"/>
                  </a:moveTo>
                  <a:lnTo>
                    <a:pt x="2466467" y="22225"/>
                  </a:lnTo>
                  <a:lnTo>
                    <a:pt x="2467737" y="22225"/>
                  </a:lnTo>
                  <a:lnTo>
                    <a:pt x="2469134" y="22351"/>
                  </a:lnTo>
                  <a:lnTo>
                    <a:pt x="2474876" y="22828"/>
                  </a:lnTo>
                  <a:lnTo>
                    <a:pt x="2483358" y="23685"/>
                  </a:lnTo>
                  <a:lnTo>
                    <a:pt x="2494601" y="24923"/>
                  </a:lnTo>
                  <a:lnTo>
                    <a:pt x="2508631" y="26542"/>
                  </a:lnTo>
                  <a:lnTo>
                    <a:pt x="2520251" y="27729"/>
                  </a:lnTo>
                  <a:lnTo>
                    <a:pt x="2530729" y="28606"/>
                  </a:lnTo>
                  <a:lnTo>
                    <a:pt x="2540063" y="29150"/>
                  </a:lnTo>
                  <a:lnTo>
                    <a:pt x="2548255" y="29337"/>
                  </a:lnTo>
                  <a:lnTo>
                    <a:pt x="2556730" y="29293"/>
                  </a:lnTo>
                  <a:lnTo>
                    <a:pt x="2567098" y="29178"/>
                  </a:lnTo>
                  <a:lnTo>
                    <a:pt x="2579348" y="29015"/>
                  </a:lnTo>
                  <a:lnTo>
                    <a:pt x="2593467" y="28828"/>
                  </a:lnTo>
                  <a:lnTo>
                    <a:pt x="2607585" y="28588"/>
                  </a:lnTo>
                  <a:lnTo>
                    <a:pt x="2619835" y="28432"/>
                  </a:lnTo>
                  <a:lnTo>
                    <a:pt x="2630203" y="28346"/>
                  </a:lnTo>
                  <a:lnTo>
                    <a:pt x="2638679" y="28320"/>
                  </a:lnTo>
                  <a:lnTo>
                    <a:pt x="2649277" y="28485"/>
                  </a:lnTo>
                  <a:lnTo>
                    <a:pt x="2662221" y="28971"/>
                  </a:lnTo>
                  <a:lnTo>
                    <a:pt x="2677523" y="29767"/>
                  </a:lnTo>
                  <a:lnTo>
                    <a:pt x="2695194" y="30860"/>
                  </a:lnTo>
                  <a:lnTo>
                    <a:pt x="2712864" y="32027"/>
                  </a:lnTo>
                  <a:lnTo>
                    <a:pt x="2728166" y="32861"/>
                  </a:lnTo>
                  <a:lnTo>
                    <a:pt x="2741110" y="33361"/>
                  </a:lnTo>
                  <a:lnTo>
                    <a:pt x="2751709" y="33527"/>
                  </a:lnTo>
                  <a:lnTo>
                    <a:pt x="2758830" y="34125"/>
                  </a:lnTo>
                  <a:lnTo>
                    <a:pt x="2786634" y="66928"/>
                  </a:lnTo>
                  <a:lnTo>
                    <a:pt x="2785995" y="73713"/>
                  </a:lnTo>
                  <a:lnTo>
                    <a:pt x="2751709" y="100710"/>
                  </a:lnTo>
                  <a:lnTo>
                    <a:pt x="2740660" y="100524"/>
                  </a:lnTo>
                  <a:lnTo>
                    <a:pt x="2726944" y="99980"/>
                  </a:lnTo>
                  <a:lnTo>
                    <a:pt x="2710561" y="99103"/>
                  </a:lnTo>
                  <a:lnTo>
                    <a:pt x="2691511" y="97916"/>
                  </a:lnTo>
                  <a:lnTo>
                    <a:pt x="2672959" y="96754"/>
                  </a:lnTo>
                  <a:lnTo>
                    <a:pt x="2656728" y="95948"/>
                  </a:lnTo>
                  <a:lnTo>
                    <a:pt x="2642808" y="95523"/>
                  </a:lnTo>
                  <a:lnTo>
                    <a:pt x="2631186" y="95503"/>
                  </a:lnTo>
                  <a:lnTo>
                    <a:pt x="2632023" y="112363"/>
                  </a:lnTo>
                  <a:lnTo>
                    <a:pt x="2633408" y="134746"/>
                  </a:lnTo>
                  <a:lnTo>
                    <a:pt x="2635365" y="162655"/>
                  </a:lnTo>
                  <a:lnTo>
                    <a:pt x="2637917" y="196087"/>
                  </a:lnTo>
                  <a:lnTo>
                    <a:pt x="2640177" y="226349"/>
                  </a:lnTo>
                  <a:lnTo>
                    <a:pt x="2641806" y="253301"/>
                  </a:lnTo>
                  <a:lnTo>
                    <a:pt x="2642792" y="276919"/>
                  </a:lnTo>
                  <a:lnTo>
                    <a:pt x="2643124" y="297179"/>
                  </a:lnTo>
                  <a:lnTo>
                    <a:pt x="2643124" y="302767"/>
                  </a:lnTo>
                  <a:lnTo>
                    <a:pt x="2643759" y="311150"/>
                  </a:lnTo>
                  <a:lnTo>
                    <a:pt x="2644902" y="322199"/>
                  </a:lnTo>
                  <a:lnTo>
                    <a:pt x="2646045" y="333247"/>
                  </a:lnTo>
                  <a:lnTo>
                    <a:pt x="2646553" y="341629"/>
                  </a:lnTo>
                  <a:lnTo>
                    <a:pt x="2646553" y="347217"/>
                  </a:lnTo>
                  <a:lnTo>
                    <a:pt x="2646072" y="356294"/>
                  </a:lnTo>
                  <a:lnTo>
                    <a:pt x="2626391" y="395017"/>
                  </a:lnTo>
                  <a:lnTo>
                    <a:pt x="2609723" y="399795"/>
                  </a:lnTo>
                  <a:lnTo>
                    <a:pt x="2603077" y="399248"/>
                  </a:lnTo>
                  <a:lnTo>
                    <a:pt x="2574036" y="366775"/>
                  </a:lnTo>
                  <a:lnTo>
                    <a:pt x="2574036" y="364489"/>
                  </a:lnTo>
                  <a:lnTo>
                    <a:pt x="2574417" y="360933"/>
                  </a:lnTo>
                  <a:lnTo>
                    <a:pt x="2575179" y="356234"/>
                  </a:lnTo>
                  <a:lnTo>
                    <a:pt x="2576068" y="351535"/>
                  </a:lnTo>
                  <a:lnTo>
                    <a:pt x="2576449" y="347979"/>
                  </a:lnTo>
                  <a:lnTo>
                    <a:pt x="2576449" y="345439"/>
                  </a:lnTo>
                  <a:lnTo>
                    <a:pt x="2576353" y="339008"/>
                  </a:lnTo>
                  <a:lnTo>
                    <a:pt x="2576068" y="331136"/>
                  </a:lnTo>
                  <a:lnTo>
                    <a:pt x="2575591" y="321812"/>
                  </a:lnTo>
                  <a:lnTo>
                    <a:pt x="2574925" y="311022"/>
                  </a:lnTo>
                  <a:lnTo>
                    <a:pt x="2574184" y="300212"/>
                  </a:lnTo>
                  <a:lnTo>
                    <a:pt x="2573670" y="290829"/>
                  </a:lnTo>
                  <a:lnTo>
                    <a:pt x="2573371" y="282876"/>
                  </a:lnTo>
                  <a:lnTo>
                    <a:pt x="2573274" y="276351"/>
                  </a:lnTo>
                  <a:lnTo>
                    <a:pt x="2572942" y="258302"/>
                  </a:lnTo>
                  <a:lnTo>
                    <a:pt x="2571956" y="237299"/>
                  </a:lnTo>
                  <a:lnTo>
                    <a:pt x="2570327" y="213344"/>
                  </a:lnTo>
                  <a:lnTo>
                    <a:pt x="2568067" y="186435"/>
                  </a:lnTo>
                  <a:lnTo>
                    <a:pt x="2565403" y="156364"/>
                  </a:lnTo>
                  <a:lnTo>
                    <a:pt x="2563336" y="131317"/>
                  </a:lnTo>
                  <a:lnTo>
                    <a:pt x="2561887" y="111319"/>
                  </a:lnTo>
                  <a:lnTo>
                    <a:pt x="2561082" y="96392"/>
                  </a:lnTo>
                  <a:lnTo>
                    <a:pt x="2548255" y="96392"/>
                  </a:lnTo>
                  <a:lnTo>
                    <a:pt x="2498661" y="94456"/>
                  </a:lnTo>
                  <a:lnTo>
                    <a:pt x="2460498" y="88518"/>
                  </a:lnTo>
                  <a:lnTo>
                    <a:pt x="2433066" y="56006"/>
                  </a:lnTo>
                  <a:lnTo>
                    <a:pt x="2433066" y="47625"/>
                  </a:lnTo>
                  <a:lnTo>
                    <a:pt x="2458350" y="23058"/>
                  </a:lnTo>
                  <a:lnTo>
                    <a:pt x="2465070" y="22225"/>
                  </a:lnTo>
                  <a:close/>
                </a:path>
                <a:path w="2787015" h="422275">
                  <a:moveTo>
                    <a:pt x="260096" y="20319"/>
                  </a:moveTo>
                  <a:lnTo>
                    <a:pt x="291338" y="49402"/>
                  </a:lnTo>
                  <a:lnTo>
                    <a:pt x="295529" y="97916"/>
                  </a:lnTo>
                  <a:lnTo>
                    <a:pt x="295529" y="106171"/>
                  </a:lnTo>
                  <a:lnTo>
                    <a:pt x="261112" y="133857"/>
                  </a:lnTo>
                  <a:lnTo>
                    <a:pt x="250703" y="132383"/>
                  </a:lnTo>
                  <a:lnTo>
                    <a:pt x="241760" y="127968"/>
                  </a:lnTo>
                  <a:lnTo>
                    <a:pt x="234269" y="120624"/>
                  </a:lnTo>
                  <a:lnTo>
                    <a:pt x="228219" y="110362"/>
                  </a:lnTo>
                  <a:lnTo>
                    <a:pt x="224917" y="102869"/>
                  </a:lnTo>
                  <a:lnTo>
                    <a:pt x="221615" y="98425"/>
                  </a:lnTo>
                  <a:lnTo>
                    <a:pt x="218312" y="96900"/>
                  </a:lnTo>
                  <a:lnTo>
                    <a:pt x="215773" y="95757"/>
                  </a:lnTo>
                  <a:lnTo>
                    <a:pt x="209296" y="95250"/>
                  </a:lnTo>
                  <a:lnTo>
                    <a:pt x="198628" y="95250"/>
                  </a:lnTo>
                  <a:lnTo>
                    <a:pt x="146407" y="122521"/>
                  </a:lnTo>
                  <a:lnTo>
                    <a:pt x="101542" y="177147"/>
                  </a:lnTo>
                  <a:lnTo>
                    <a:pt x="72915" y="240722"/>
                  </a:lnTo>
                  <a:lnTo>
                    <a:pt x="69342" y="270890"/>
                  </a:lnTo>
                  <a:lnTo>
                    <a:pt x="70463" y="283920"/>
                  </a:lnTo>
                  <a:lnTo>
                    <a:pt x="96877" y="325673"/>
                  </a:lnTo>
                  <a:lnTo>
                    <a:pt x="130810" y="336550"/>
                  </a:lnTo>
                  <a:lnTo>
                    <a:pt x="143125" y="335742"/>
                  </a:lnTo>
                  <a:lnTo>
                    <a:pt x="180594" y="323722"/>
                  </a:lnTo>
                  <a:lnTo>
                    <a:pt x="218312" y="299338"/>
                  </a:lnTo>
                  <a:lnTo>
                    <a:pt x="227359" y="293745"/>
                  </a:lnTo>
                  <a:lnTo>
                    <a:pt x="267293" y="292673"/>
                  </a:lnTo>
                  <a:lnTo>
                    <a:pt x="282448" y="311912"/>
                  </a:lnTo>
                  <a:lnTo>
                    <a:pt x="282448" y="320675"/>
                  </a:lnTo>
                  <a:lnTo>
                    <a:pt x="235305" y="371371"/>
                  </a:lnTo>
                  <a:lnTo>
                    <a:pt x="200771" y="389350"/>
                  </a:lnTo>
                  <a:lnTo>
                    <a:pt x="130810" y="403732"/>
                  </a:lnTo>
                  <a:lnTo>
                    <a:pt x="103995" y="401187"/>
                  </a:lnTo>
                  <a:lnTo>
                    <a:pt x="56890" y="380855"/>
                  </a:lnTo>
                  <a:lnTo>
                    <a:pt x="20574" y="342614"/>
                  </a:lnTo>
                  <a:lnTo>
                    <a:pt x="2286" y="296513"/>
                  </a:lnTo>
                  <a:lnTo>
                    <a:pt x="0" y="270890"/>
                  </a:lnTo>
                  <a:lnTo>
                    <a:pt x="4526" y="229147"/>
                  </a:lnTo>
                  <a:lnTo>
                    <a:pt x="18113" y="186975"/>
                  </a:lnTo>
                  <a:lnTo>
                    <a:pt x="40772" y="144375"/>
                  </a:lnTo>
                  <a:lnTo>
                    <a:pt x="72517" y="101345"/>
                  </a:lnTo>
                  <a:lnTo>
                    <a:pt x="103544" y="69268"/>
                  </a:lnTo>
                  <a:lnTo>
                    <a:pt x="134905" y="46370"/>
                  </a:lnTo>
                  <a:lnTo>
                    <a:pt x="198628" y="28066"/>
                  </a:lnTo>
                  <a:lnTo>
                    <a:pt x="205994" y="28066"/>
                  </a:lnTo>
                  <a:lnTo>
                    <a:pt x="233807" y="30987"/>
                  </a:lnTo>
                  <a:lnTo>
                    <a:pt x="239593" y="26320"/>
                  </a:lnTo>
                  <a:lnTo>
                    <a:pt x="245903" y="22987"/>
                  </a:lnTo>
                  <a:lnTo>
                    <a:pt x="252737" y="20986"/>
                  </a:lnTo>
                  <a:lnTo>
                    <a:pt x="260096" y="20319"/>
                  </a:lnTo>
                  <a:close/>
                </a:path>
                <a:path w="2787015" h="422275">
                  <a:moveTo>
                    <a:pt x="1001776" y="17652"/>
                  </a:moveTo>
                  <a:lnTo>
                    <a:pt x="1034541" y="38274"/>
                  </a:lnTo>
                  <a:lnTo>
                    <a:pt x="1037209" y="51307"/>
                  </a:lnTo>
                  <a:lnTo>
                    <a:pt x="1037209" y="57912"/>
                  </a:lnTo>
                  <a:lnTo>
                    <a:pt x="1034923" y="64515"/>
                  </a:lnTo>
                  <a:lnTo>
                    <a:pt x="1030477" y="70865"/>
                  </a:lnTo>
                  <a:lnTo>
                    <a:pt x="1023951" y="81059"/>
                  </a:lnTo>
                  <a:lnTo>
                    <a:pt x="1005967" y="117475"/>
                  </a:lnTo>
                  <a:lnTo>
                    <a:pt x="987679" y="166624"/>
                  </a:lnTo>
                  <a:lnTo>
                    <a:pt x="975157" y="198792"/>
                  </a:lnTo>
                  <a:lnTo>
                    <a:pt x="959897" y="238140"/>
                  </a:lnTo>
                  <a:lnTo>
                    <a:pt x="941923" y="284656"/>
                  </a:lnTo>
                  <a:lnTo>
                    <a:pt x="921258" y="338327"/>
                  </a:lnTo>
                  <a:lnTo>
                    <a:pt x="915211" y="353302"/>
                  </a:lnTo>
                  <a:lnTo>
                    <a:pt x="893191" y="398271"/>
                  </a:lnTo>
                  <a:lnTo>
                    <a:pt x="862203" y="417575"/>
                  </a:lnTo>
                  <a:lnTo>
                    <a:pt x="850318" y="416053"/>
                  </a:lnTo>
                  <a:lnTo>
                    <a:pt x="810783" y="353262"/>
                  </a:lnTo>
                  <a:lnTo>
                    <a:pt x="794448" y="305276"/>
                  </a:lnTo>
                  <a:lnTo>
                    <a:pt x="777255" y="249336"/>
                  </a:lnTo>
                  <a:lnTo>
                    <a:pt x="759206" y="185419"/>
                  </a:lnTo>
                  <a:lnTo>
                    <a:pt x="754062" y="168675"/>
                  </a:lnTo>
                  <a:lnTo>
                    <a:pt x="748919" y="151955"/>
                  </a:lnTo>
                  <a:lnTo>
                    <a:pt x="743775" y="135235"/>
                  </a:lnTo>
                  <a:lnTo>
                    <a:pt x="738632" y="118490"/>
                  </a:lnTo>
                  <a:lnTo>
                    <a:pt x="732537" y="96960"/>
                  </a:lnTo>
                  <a:lnTo>
                    <a:pt x="728170" y="79025"/>
                  </a:lnTo>
                  <a:lnTo>
                    <a:pt x="725541" y="64662"/>
                  </a:lnTo>
                  <a:lnTo>
                    <a:pt x="724662" y="53847"/>
                  </a:lnTo>
                  <a:lnTo>
                    <a:pt x="725350" y="46825"/>
                  </a:lnTo>
                  <a:lnTo>
                    <a:pt x="759968" y="20574"/>
                  </a:lnTo>
                  <a:lnTo>
                    <a:pt x="770915" y="22121"/>
                  </a:lnTo>
                  <a:lnTo>
                    <a:pt x="780113" y="26765"/>
                  </a:lnTo>
                  <a:lnTo>
                    <a:pt x="787525" y="34504"/>
                  </a:lnTo>
                  <a:lnTo>
                    <a:pt x="793115" y="45338"/>
                  </a:lnTo>
                  <a:lnTo>
                    <a:pt x="795591" y="56153"/>
                  </a:lnTo>
                  <a:lnTo>
                    <a:pt x="798068" y="66897"/>
                  </a:lnTo>
                  <a:lnTo>
                    <a:pt x="800544" y="77593"/>
                  </a:lnTo>
                  <a:lnTo>
                    <a:pt x="803021" y="88264"/>
                  </a:lnTo>
                  <a:lnTo>
                    <a:pt x="807567" y="103288"/>
                  </a:lnTo>
                  <a:lnTo>
                    <a:pt x="813006" y="121681"/>
                  </a:lnTo>
                  <a:lnTo>
                    <a:pt x="819326" y="143432"/>
                  </a:lnTo>
                  <a:lnTo>
                    <a:pt x="826516" y="168528"/>
                  </a:lnTo>
                  <a:lnTo>
                    <a:pt x="836138" y="202936"/>
                  </a:lnTo>
                  <a:lnTo>
                    <a:pt x="845581" y="235283"/>
                  </a:lnTo>
                  <a:lnTo>
                    <a:pt x="854858" y="265558"/>
                  </a:lnTo>
                  <a:lnTo>
                    <a:pt x="863981" y="293750"/>
                  </a:lnTo>
                  <a:lnTo>
                    <a:pt x="881622" y="249027"/>
                  </a:lnTo>
                  <a:lnTo>
                    <a:pt x="897191" y="209137"/>
                  </a:lnTo>
                  <a:lnTo>
                    <a:pt x="922020" y="143763"/>
                  </a:lnTo>
                  <a:lnTo>
                    <a:pt x="938147" y="99419"/>
                  </a:lnTo>
                  <a:lnTo>
                    <a:pt x="943483" y="84581"/>
                  </a:lnTo>
                  <a:lnTo>
                    <a:pt x="950958" y="67980"/>
                  </a:lnTo>
                  <a:lnTo>
                    <a:pt x="974979" y="30225"/>
                  </a:lnTo>
                  <a:lnTo>
                    <a:pt x="994249" y="18438"/>
                  </a:lnTo>
                  <a:lnTo>
                    <a:pt x="1001776" y="17652"/>
                  </a:lnTo>
                  <a:close/>
                </a:path>
                <a:path w="2787015" h="422275">
                  <a:moveTo>
                    <a:pt x="1482598" y="15620"/>
                  </a:moveTo>
                  <a:lnTo>
                    <a:pt x="1514792" y="36496"/>
                  </a:lnTo>
                  <a:lnTo>
                    <a:pt x="1517269" y="49656"/>
                  </a:lnTo>
                  <a:lnTo>
                    <a:pt x="1517007" y="101639"/>
                  </a:lnTo>
                  <a:lnTo>
                    <a:pt x="1516216" y="151970"/>
                  </a:lnTo>
                  <a:lnTo>
                    <a:pt x="1514882" y="200642"/>
                  </a:lnTo>
                  <a:lnTo>
                    <a:pt x="1512993" y="247651"/>
                  </a:lnTo>
                  <a:lnTo>
                    <a:pt x="1510538" y="292988"/>
                  </a:lnTo>
                  <a:lnTo>
                    <a:pt x="1509446" y="304206"/>
                  </a:lnTo>
                  <a:lnTo>
                    <a:pt x="1508283" y="318055"/>
                  </a:lnTo>
                  <a:lnTo>
                    <a:pt x="1507073" y="334547"/>
                  </a:lnTo>
                  <a:lnTo>
                    <a:pt x="1505839" y="353694"/>
                  </a:lnTo>
                  <a:lnTo>
                    <a:pt x="1537323" y="351476"/>
                  </a:lnTo>
                  <a:lnTo>
                    <a:pt x="1572926" y="345947"/>
                  </a:lnTo>
                  <a:lnTo>
                    <a:pt x="1612673" y="337085"/>
                  </a:lnTo>
                  <a:lnTo>
                    <a:pt x="1656588" y="324865"/>
                  </a:lnTo>
                  <a:lnTo>
                    <a:pt x="1660398" y="323722"/>
                  </a:lnTo>
                  <a:lnTo>
                    <a:pt x="1663954" y="323214"/>
                  </a:lnTo>
                  <a:lnTo>
                    <a:pt x="1667510" y="323214"/>
                  </a:lnTo>
                  <a:lnTo>
                    <a:pt x="1674941" y="323927"/>
                  </a:lnTo>
                  <a:lnTo>
                    <a:pt x="1701419" y="348995"/>
                  </a:lnTo>
                  <a:lnTo>
                    <a:pt x="1701419" y="357377"/>
                  </a:lnTo>
                  <a:lnTo>
                    <a:pt x="1663235" y="394600"/>
                  </a:lnTo>
                  <a:lnTo>
                    <a:pt x="1617999" y="406118"/>
                  </a:lnTo>
                  <a:lnTo>
                    <a:pt x="1562661" y="415500"/>
                  </a:lnTo>
                  <a:lnTo>
                    <a:pt x="1516699" y="420175"/>
                  </a:lnTo>
                  <a:lnTo>
                    <a:pt x="1497457" y="420750"/>
                  </a:lnTo>
                  <a:lnTo>
                    <a:pt x="1470880" y="417437"/>
                  </a:lnTo>
                  <a:lnTo>
                    <a:pt x="1451911" y="407479"/>
                  </a:lnTo>
                  <a:lnTo>
                    <a:pt x="1440539" y="390854"/>
                  </a:lnTo>
                  <a:lnTo>
                    <a:pt x="1436751" y="367538"/>
                  </a:lnTo>
                  <a:lnTo>
                    <a:pt x="1437060" y="364202"/>
                  </a:lnTo>
                  <a:lnTo>
                    <a:pt x="1437989" y="349996"/>
                  </a:lnTo>
                  <a:lnTo>
                    <a:pt x="1441704" y="288925"/>
                  </a:lnTo>
                  <a:lnTo>
                    <a:pt x="1444035" y="244972"/>
                  </a:lnTo>
                  <a:lnTo>
                    <a:pt x="1445849" y="199069"/>
                  </a:lnTo>
                  <a:lnTo>
                    <a:pt x="1447144" y="151216"/>
                  </a:lnTo>
                  <a:lnTo>
                    <a:pt x="1447921" y="101412"/>
                  </a:lnTo>
                  <a:lnTo>
                    <a:pt x="1448181" y="49656"/>
                  </a:lnTo>
                  <a:lnTo>
                    <a:pt x="1448780" y="42797"/>
                  </a:lnTo>
                  <a:lnTo>
                    <a:pt x="1475480" y="16240"/>
                  </a:lnTo>
                  <a:lnTo>
                    <a:pt x="1482598" y="15620"/>
                  </a:lnTo>
                  <a:close/>
                </a:path>
                <a:path w="2787015" h="422275">
                  <a:moveTo>
                    <a:pt x="2080006" y="13462"/>
                  </a:moveTo>
                  <a:lnTo>
                    <a:pt x="2120646" y="45084"/>
                  </a:lnTo>
                  <a:lnTo>
                    <a:pt x="2152704" y="89762"/>
                  </a:lnTo>
                  <a:lnTo>
                    <a:pt x="2184651" y="132027"/>
                  </a:lnTo>
                  <a:lnTo>
                    <a:pt x="2216484" y="171878"/>
                  </a:lnTo>
                  <a:lnTo>
                    <a:pt x="2248202" y="209311"/>
                  </a:lnTo>
                  <a:lnTo>
                    <a:pt x="2279803" y="244325"/>
                  </a:lnTo>
                  <a:lnTo>
                    <a:pt x="2311283" y="276917"/>
                  </a:lnTo>
                  <a:lnTo>
                    <a:pt x="2342642" y="307085"/>
                  </a:lnTo>
                  <a:lnTo>
                    <a:pt x="2342735" y="301728"/>
                  </a:lnTo>
                  <a:lnTo>
                    <a:pt x="2342816" y="293655"/>
                  </a:lnTo>
                  <a:lnTo>
                    <a:pt x="2342874" y="282868"/>
                  </a:lnTo>
                  <a:lnTo>
                    <a:pt x="2342896" y="269366"/>
                  </a:lnTo>
                  <a:lnTo>
                    <a:pt x="2342731" y="213286"/>
                  </a:lnTo>
                  <a:lnTo>
                    <a:pt x="2342245" y="167147"/>
                  </a:lnTo>
                  <a:lnTo>
                    <a:pt x="2340356" y="104647"/>
                  </a:lnTo>
                  <a:lnTo>
                    <a:pt x="2337181" y="77850"/>
                  </a:lnTo>
                  <a:lnTo>
                    <a:pt x="2336107" y="69637"/>
                  </a:lnTo>
                  <a:lnTo>
                    <a:pt x="2335355" y="62341"/>
                  </a:lnTo>
                  <a:lnTo>
                    <a:pt x="2334912" y="55973"/>
                  </a:lnTo>
                  <a:lnTo>
                    <a:pt x="2334768" y="50545"/>
                  </a:lnTo>
                  <a:lnTo>
                    <a:pt x="2337010" y="35617"/>
                  </a:lnTo>
                  <a:lnTo>
                    <a:pt x="2343753" y="24939"/>
                  </a:lnTo>
                  <a:lnTo>
                    <a:pt x="2355020" y="18524"/>
                  </a:lnTo>
                  <a:lnTo>
                    <a:pt x="2370836" y="16382"/>
                  </a:lnTo>
                  <a:lnTo>
                    <a:pt x="2388504" y="24171"/>
                  </a:lnTo>
                  <a:lnTo>
                    <a:pt x="2401125" y="47545"/>
                  </a:lnTo>
                  <a:lnTo>
                    <a:pt x="2408697" y="86516"/>
                  </a:lnTo>
                  <a:lnTo>
                    <a:pt x="2411222" y="141096"/>
                  </a:lnTo>
                  <a:lnTo>
                    <a:pt x="2411198" y="144547"/>
                  </a:lnTo>
                  <a:lnTo>
                    <a:pt x="2411126" y="152225"/>
                  </a:lnTo>
                  <a:lnTo>
                    <a:pt x="2411007" y="164117"/>
                  </a:lnTo>
                  <a:lnTo>
                    <a:pt x="2410841" y="180212"/>
                  </a:lnTo>
                  <a:lnTo>
                    <a:pt x="2410174" y="237220"/>
                  </a:lnTo>
                  <a:lnTo>
                    <a:pt x="2409698" y="282320"/>
                  </a:lnTo>
                  <a:lnTo>
                    <a:pt x="2409412" y="315515"/>
                  </a:lnTo>
                  <a:lnTo>
                    <a:pt x="2409317" y="336803"/>
                  </a:lnTo>
                  <a:lnTo>
                    <a:pt x="2409055" y="343898"/>
                  </a:lnTo>
                  <a:lnTo>
                    <a:pt x="2401006" y="389921"/>
                  </a:lnTo>
                  <a:lnTo>
                    <a:pt x="2368931" y="407924"/>
                  </a:lnTo>
                  <a:lnTo>
                    <a:pt x="2359977" y="406707"/>
                  </a:lnTo>
                  <a:lnTo>
                    <a:pt x="2297241" y="357757"/>
                  </a:lnTo>
                  <a:lnTo>
                    <a:pt x="2263408" y="323327"/>
                  </a:lnTo>
                  <a:lnTo>
                    <a:pt x="2228199" y="285067"/>
                  </a:lnTo>
                  <a:lnTo>
                    <a:pt x="2191624" y="242965"/>
                  </a:lnTo>
                  <a:lnTo>
                    <a:pt x="2153695" y="197010"/>
                  </a:lnTo>
                  <a:lnTo>
                    <a:pt x="2114423" y="147192"/>
                  </a:lnTo>
                  <a:lnTo>
                    <a:pt x="2113756" y="176343"/>
                  </a:lnTo>
                  <a:lnTo>
                    <a:pt x="2113279" y="199231"/>
                  </a:lnTo>
                  <a:lnTo>
                    <a:pt x="2112994" y="215880"/>
                  </a:lnTo>
                  <a:lnTo>
                    <a:pt x="2112899" y="226313"/>
                  </a:lnTo>
                  <a:lnTo>
                    <a:pt x="2112948" y="237343"/>
                  </a:lnTo>
                  <a:lnTo>
                    <a:pt x="2113105" y="250824"/>
                  </a:lnTo>
                  <a:lnTo>
                    <a:pt x="2113381" y="266783"/>
                  </a:lnTo>
                  <a:lnTo>
                    <a:pt x="2113788" y="285241"/>
                  </a:lnTo>
                  <a:lnTo>
                    <a:pt x="2114194" y="303720"/>
                  </a:lnTo>
                  <a:lnTo>
                    <a:pt x="2114470" y="319722"/>
                  </a:lnTo>
                  <a:lnTo>
                    <a:pt x="2114627" y="333247"/>
                  </a:lnTo>
                  <a:lnTo>
                    <a:pt x="2114677" y="344296"/>
                  </a:lnTo>
                  <a:lnTo>
                    <a:pt x="2112440" y="376227"/>
                  </a:lnTo>
                  <a:lnTo>
                    <a:pt x="2105739" y="399049"/>
                  </a:lnTo>
                  <a:lnTo>
                    <a:pt x="2094585" y="412751"/>
                  </a:lnTo>
                  <a:lnTo>
                    <a:pt x="2078989" y="417321"/>
                  </a:lnTo>
                  <a:lnTo>
                    <a:pt x="2070393" y="416629"/>
                  </a:lnTo>
                  <a:lnTo>
                    <a:pt x="2040979" y="388929"/>
                  </a:lnTo>
                  <a:lnTo>
                    <a:pt x="2040382" y="382142"/>
                  </a:lnTo>
                  <a:lnTo>
                    <a:pt x="2040477" y="376549"/>
                  </a:lnTo>
                  <a:lnTo>
                    <a:pt x="2040763" y="369681"/>
                  </a:lnTo>
                  <a:lnTo>
                    <a:pt x="2041239" y="361551"/>
                  </a:lnTo>
                  <a:lnTo>
                    <a:pt x="2041906" y="352170"/>
                  </a:lnTo>
                  <a:lnTo>
                    <a:pt x="2042646" y="342790"/>
                  </a:lnTo>
                  <a:lnTo>
                    <a:pt x="2043160" y="334660"/>
                  </a:lnTo>
                  <a:lnTo>
                    <a:pt x="2043459" y="327792"/>
                  </a:lnTo>
                  <a:lnTo>
                    <a:pt x="2043557" y="322199"/>
                  </a:lnTo>
                  <a:lnTo>
                    <a:pt x="2043608" y="313959"/>
                  </a:lnTo>
                  <a:lnTo>
                    <a:pt x="2043779" y="303911"/>
                  </a:lnTo>
                  <a:lnTo>
                    <a:pt x="2044092" y="292052"/>
                  </a:lnTo>
                  <a:lnTo>
                    <a:pt x="2044573" y="278383"/>
                  </a:lnTo>
                  <a:lnTo>
                    <a:pt x="2044979" y="264642"/>
                  </a:lnTo>
                  <a:lnTo>
                    <a:pt x="2045255" y="252745"/>
                  </a:lnTo>
                  <a:lnTo>
                    <a:pt x="2045412" y="242683"/>
                  </a:lnTo>
                  <a:lnTo>
                    <a:pt x="2045462" y="234441"/>
                  </a:lnTo>
                  <a:lnTo>
                    <a:pt x="2045434" y="225651"/>
                  </a:lnTo>
                  <a:lnTo>
                    <a:pt x="2045335" y="214884"/>
                  </a:lnTo>
                  <a:lnTo>
                    <a:pt x="2045140" y="202116"/>
                  </a:lnTo>
                  <a:lnTo>
                    <a:pt x="2044827" y="187325"/>
                  </a:lnTo>
                  <a:lnTo>
                    <a:pt x="2044493" y="172606"/>
                  </a:lnTo>
                  <a:lnTo>
                    <a:pt x="2044255" y="159877"/>
                  </a:lnTo>
                  <a:lnTo>
                    <a:pt x="2044112" y="149123"/>
                  </a:lnTo>
                  <a:lnTo>
                    <a:pt x="2044064" y="140334"/>
                  </a:lnTo>
                  <a:lnTo>
                    <a:pt x="2043874" y="131978"/>
                  </a:lnTo>
                  <a:lnTo>
                    <a:pt x="2043302" y="121777"/>
                  </a:lnTo>
                  <a:lnTo>
                    <a:pt x="2042350" y="109741"/>
                  </a:lnTo>
                  <a:lnTo>
                    <a:pt x="2041017" y="95884"/>
                  </a:lnTo>
                  <a:lnTo>
                    <a:pt x="2039756" y="82101"/>
                  </a:lnTo>
                  <a:lnTo>
                    <a:pt x="2038842" y="70103"/>
                  </a:lnTo>
                  <a:lnTo>
                    <a:pt x="2038284" y="59916"/>
                  </a:lnTo>
                  <a:lnTo>
                    <a:pt x="2038096" y="51562"/>
                  </a:lnTo>
                  <a:lnTo>
                    <a:pt x="2038883" y="44342"/>
                  </a:lnTo>
                  <a:lnTo>
                    <a:pt x="2072030" y="14178"/>
                  </a:lnTo>
                  <a:lnTo>
                    <a:pt x="2080006" y="13462"/>
                  </a:lnTo>
                  <a:close/>
                </a:path>
                <a:path w="2787015" h="422275">
                  <a:moveTo>
                    <a:pt x="1886839" y="0"/>
                  </a:moveTo>
                  <a:lnTo>
                    <a:pt x="1943052" y="3619"/>
                  </a:lnTo>
                  <a:lnTo>
                    <a:pt x="1986788" y="14477"/>
                  </a:lnTo>
                  <a:lnTo>
                    <a:pt x="2009521" y="45846"/>
                  </a:lnTo>
                  <a:lnTo>
                    <a:pt x="2009521" y="54482"/>
                  </a:lnTo>
                  <a:lnTo>
                    <a:pt x="1975358" y="80137"/>
                  </a:lnTo>
                  <a:lnTo>
                    <a:pt x="1972056" y="80137"/>
                  </a:lnTo>
                  <a:lnTo>
                    <a:pt x="1968627" y="79628"/>
                  </a:lnTo>
                  <a:lnTo>
                    <a:pt x="1964944" y="78612"/>
                  </a:lnTo>
                  <a:lnTo>
                    <a:pt x="1944989" y="73852"/>
                  </a:lnTo>
                  <a:lnTo>
                    <a:pt x="1925320" y="70437"/>
                  </a:lnTo>
                  <a:lnTo>
                    <a:pt x="1905936" y="68379"/>
                  </a:lnTo>
                  <a:lnTo>
                    <a:pt x="1886839" y="67690"/>
                  </a:lnTo>
                  <a:lnTo>
                    <a:pt x="1877411" y="67879"/>
                  </a:lnTo>
                  <a:lnTo>
                    <a:pt x="1836126" y="72306"/>
                  </a:lnTo>
                  <a:lnTo>
                    <a:pt x="1801481" y="98105"/>
                  </a:lnTo>
                  <a:lnTo>
                    <a:pt x="1801066" y="120570"/>
                  </a:lnTo>
                  <a:lnTo>
                    <a:pt x="1800389" y="147012"/>
                  </a:lnTo>
                  <a:lnTo>
                    <a:pt x="1799463" y="177418"/>
                  </a:lnTo>
                  <a:lnTo>
                    <a:pt x="1810672" y="176490"/>
                  </a:lnTo>
                  <a:lnTo>
                    <a:pt x="1830562" y="174656"/>
                  </a:lnTo>
                  <a:lnTo>
                    <a:pt x="1859095" y="171918"/>
                  </a:lnTo>
                  <a:lnTo>
                    <a:pt x="1896237" y="168275"/>
                  </a:lnTo>
                  <a:lnTo>
                    <a:pt x="1917767" y="166254"/>
                  </a:lnTo>
                  <a:lnTo>
                    <a:pt x="1934940" y="164782"/>
                  </a:lnTo>
                  <a:lnTo>
                    <a:pt x="1947779" y="163881"/>
                  </a:lnTo>
                  <a:lnTo>
                    <a:pt x="1956308" y="163575"/>
                  </a:lnTo>
                  <a:lnTo>
                    <a:pt x="1963306" y="164167"/>
                  </a:lnTo>
                  <a:lnTo>
                    <a:pt x="1991740" y="197484"/>
                  </a:lnTo>
                  <a:lnTo>
                    <a:pt x="1989766" y="210653"/>
                  </a:lnTo>
                  <a:lnTo>
                    <a:pt x="1983851" y="220630"/>
                  </a:lnTo>
                  <a:lnTo>
                    <a:pt x="1974006" y="227417"/>
                  </a:lnTo>
                  <a:lnTo>
                    <a:pt x="1960245" y="231012"/>
                  </a:lnTo>
                  <a:lnTo>
                    <a:pt x="1949102" y="231894"/>
                  </a:lnTo>
                  <a:lnTo>
                    <a:pt x="1935495" y="233013"/>
                  </a:lnTo>
                  <a:lnTo>
                    <a:pt x="1919436" y="234370"/>
                  </a:lnTo>
                  <a:lnTo>
                    <a:pt x="1900936" y="235965"/>
                  </a:lnTo>
                  <a:lnTo>
                    <a:pt x="1881151" y="238063"/>
                  </a:lnTo>
                  <a:lnTo>
                    <a:pt x="1856866" y="240363"/>
                  </a:lnTo>
                  <a:lnTo>
                    <a:pt x="1828105" y="242877"/>
                  </a:lnTo>
                  <a:lnTo>
                    <a:pt x="1794890" y="245617"/>
                  </a:lnTo>
                  <a:lnTo>
                    <a:pt x="1794150" y="260592"/>
                  </a:lnTo>
                  <a:lnTo>
                    <a:pt x="1793636" y="274065"/>
                  </a:lnTo>
                  <a:lnTo>
                    <a:pt x="1793337" y="286015"/>
                  </a:lnTo>
                  <a:lnTo>
                    <a:pt x="1793239" y="296417"/>
                  </a:lnTo>
                  <a:lnTo>
                    <a:pt x="1793597" y="318087"/>
                  </a:lnTo>
                  <a:lnTo>
                    <a:pt x="1808083" y="354060"/>
                  </a:lnTo>
                  <a:lnTo>
                    <a:pt x="1830070" y="354838"/>
                  </a:lnTo>
                  <a:lnTo>
                    <a:pt x="1838759" y="354792"/>
                  </a:lnTo>
                  <a:lnTo>
                    <a:pt x="1849389" y="354663"/>
                  </a:lnTo>
                  <a:lnTo>
                    <a:pt x="1861948" y="354462"/>
                  </a:lnTo>
                  <a:lnTo>
                    <a:pt x="1876425" y="354202"/>
                  </a:lnTo>
                  <a:lnTo>
                    <a:pt x="1890972" y="353869"/>
                  </a:lnTo>
                  <a:lnTo>
                    <a:pt x="1903555" y="353631"/>
                  </a:lnTo>
                  <a:lnTo>
                    <a:pt x="1914161" y="353488"/>
                  </a:lnTo>
                  <a:lnTo>
                    <a:pt x="1922780" y="353440"/>
                  </a:lnTo>
                  <a:lnTo>
                    <a:pt x="1926082" y="353440"/>
                  </a:lnTo>
                  <a:lnTo>
                    <a:pt x="1931035" y="352932"/>
                  </a:lnTo>
                  <a:lnTo>
                    <a:pt x="1970988" y="355054"/>
                  </a:lnTo>
                  <a:lnTo>
                    <a:pt x="1987931" y="384428"/>
                  </a:lnTo>
                  <a:lnTo>
                    <a:pt x="1986121" y="396859"/>
                  </a:lnTo>
                  <a:lnTo>
                    <a:pt x="1943258" y="419649"/>
                  </a:lnTo>
                  <a:lnTo>
                    <a:pt x="1891823" y="421987"/>
                  </a:lnTo>
                  <a:lnTo>
                    <a:pt x="1856105" y="422275"/>
                  </a:lnTo>
                  <a:lnTo>
                    <a:pt x="1819241" y="420915"/>
                  </a:lnTo>
                  <a:lnTo>
                    <a:pt x="1766611" y="410005"/>
                  </a:lnTo>
                  <a:lnTo>
                    <a:pt x="1730533" y="362426"/>
                  </a:lnTo>
                  <a:lnTo>
                    <a:pt x="1723771" y="296417"/>
                  </a:lnTo>
                  <a:lnTo>
                    <a:pt x="1724078" y="277750"/>
                  </a:lnTo>
                  <a:lnTo>
                    <a:pt x="1724993" y="254904"/>
                  </a:lnTo>
                  <a:lnTo>
                    <a:pt x="1726503" y="227891"/>
                  </a:lnTo>
                  <a:lnTo>
                    <a:pt x="1728597" y="196722"/>
                  </a:lnTo>
                  <a:lnTo>
                    <a:pt x="1730763" y="165502"/>
                  </a:lnTo>
                  <a:lnTo>
                    <a:pt x="1732311" y="138509"/>
                  </a:lnTo>
                  <a:lnTo>
                    <a:pt x="1733240" y="115730"/>
                  </a:lnTo>
                  <a:lnTo>
                    <a:pt x="1733550" y="97154"/>
                  </a:lnTo>
                  <a:lnTo>
                    <a:pt x="1733385" y="92325"/>
                  </a:lnTo>
                  <a:lnTo>
                    <a:pt x="1732899" y="86423"/>
                  </a:lnTo>
                  <a:lnTo>
                    <a:pt x="1732103" y="79474"/>
                  </a:lnTo>
                  <a:lnTo>
                    <a:pt x="1731010" y="71500"/>
                  </a:lnTo>
                  <a:lnTo>
                    <a:pt x="1729916" y="63545"/>
                  </a:lnTo>
                  <a:lnTo>
                    <a:pt x="1729120" y="56626"/>
                  </a:lnTo>
                  <a:lnTo>
                    <a:pt x="1728634" y="50730"/>
                  </a:lnTo>
                  <a:lnTo>
                    <a:pt x="1728470" y="45846"/>
                  </a:lnTo>
                  <a:lnTo>
                    <a:pt x="1730656" y="29418"/>
                  </a:lnTo>
                  <a:lnTo>
                    <a:pt x="1737201" y="17668"/>
                  </a:lnTo>
                  <a:lnTo>
                    <a:pt x="1748079" y="10610"/>
                  </a:lnTo>
                  <a:lnTo>
                    <a:pt x="1763268" y="8254"/>
                  </a:lnTo>
                  <a:lnTo>
                    <a:pt x="1770507" y="8254"/>
                  </a:lnTo>
                  <a:lnTo>
                    <a:pt x="1777238" y="10287"/>
                  </a:lnTo>
                  <a:lnTo>
                    <a:pt x="1783334" y="14477"/>
                  </a:lnTo>
                  <a:lnTo>
                    <a:pt x="1797528" y="11094"/>
                  </a:lnTo>
                  <a:lnTo>
                    <a:pt x="1837944" y="3682"/>
                  </a:lnTo>
                  <a:lnTo>
                    <a:pt x="1875145" y="236"/>
                  </a:lnTo>
                  <a:lnTo>
                    <a:pt x="1886839" y="0"/>
                  </a:lnTo>
                  <a:close/>
                </a:path>
              </a:pathLst>
            </a:custGeom>
            <a:ln w="9144">
              <a:solidFill>
                <a:srgbClr val="5C4379"/>
              </a:solidFill>
            </a:ln>
          </p:spPr>
          <p:txBody>
            <a:bodyPr wrap="square" lIns="0" tIns="0" rIns="0" bIns="0" rtlCol="0"/>
            <a:lstStyle/>
            <a:p>
              <a:endParaRPr/>
            </a:p>
          </p:txBody>
        </p:sp>
        <p:sp>
          <p:nvSpPr>
            <p:cNvPr id="25" name="object 25"/>
            <p:cNvSpPr/>
            <p:nvPr/>
          </p:nvSpPr>
          <p:spPr>
            <a:xfrm>
              <a:off x="5360274" y="778129"/>
              <a:ext cx="1456068" cy="413766"/>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5424550" y="1014095"/>
              <a:ext cx="144653" cy="101854"/>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5732272" y="859155"/>
              <a:ext cx="1014730" cy="266065"/>
            </a:xfrm>
            <a:custGeom>
              <a:avLst/>
              <a:gdLst/>
              <a:ahLst/>
              <a:cxnLst/>
              <a:rect l="l" t="t" r="r" b="b"/>
              <a:pathLst>
                <a:path w="1014729" h="266065">
                  <a:moveTo>
                    <a:pt x="839216" y="8382"/>
                  </a:moveTo>
                  <a:lnTo>
                    <a:pt x="839216" y="253746"/>
                  </a:lnTo>
                  <a:lnTo>
                    <a:pt x="845693" y="257810"/>
                  </a:lnTo>
                  <a:lnTo>
                    <a:pt x="889253" y="266065"/>
                  </a:lnTo>
                  <a:lnTo>
                    <a:pt x="914136" y="265136"/>
                  </a:lnTo>
                  <a:lnTo>
                    <a:pt x="952565" y="257706"/>
                  </a:lnTo>
                  <a:lnTo>
                    <a:pt x="985901" y="234553"/>
                  </a:lnTo>
                  <a:lnTo>
                    <a:pt x="1006828" y="200560"/>
                  </a:lnTo>
                  <a:lnTo>
                    <a:pt x="1014222" y="162306"/>
                  </a:lnTo>
                  <a:lnTo>
                    <a:pt x="1009723" y="132587"/>
                  </a:lnTo>
                  <a:lnTo>
                    <a:pt x="973770" y="79438"/>
                  </a:lnTo>
                  <a:lnTo>
                    <a:pt x="942339" y="56007"/>
                  </a:lnTo>
                  <a:lnTo>
                    <a:pt x="904541" y="36480"/>
                  </a:lnTo>
                  <a:lnTo>
                    <a:pt x="839216" y="8382"/>
                  </a:lnTo>
                  <a:close/>
                </a:path>
                <a:path w="1014729" h="266065">
                  <a:moveTo>
                    <a:pt x="131572" y="0"/>
                  </a:moveTo>
                  <a:lnTo>
                    <a:pt x="80311" y="13350"/>
                  </a:lnTo>
                  <a:lnTo>
                    <a:pt x="36956" y="53467"/>
                  </a:lnTo>
                  <a:lnTo>
                    <a:pt x="9239" y="106251"/>
                  </a:lnTo>
                  <a:lnTo>
                    <a:pt x="0" y="164465"/>
                  </a:lnTo>
                  <a:lnTo>
                    <a:pt x="2000" y="184084"/>
                  </a:lnTo>
                  <a:lnTo>
                    <a:pt x="32003" y="231394"/>
                  </a:lnTo>
                  <a:lnTo>
                    <a:pt x="66754" y="249967"/>
                  </a:lnTo>
                  <a:lnTo>
                    <a:pt x="109600" y="256159"/>
                  </a:lnTo>
                  <a:lnTo>
                    <a:pt x="135703" y="252823"/>
                  </a:lnTo>
                  <a:lnTo>
                    <a:pt x="181145" y="226101"/>
                  </a:lnTo>
                  <a:lnTo>
                    <a:pt x="215128" y="177454"/>
                  </a:lnTo>
                  <a:lnTo>
                    <a:pt x="231840" y="121931"/>
                  </a:lnTo>
                  <a:lnTo>
                    <a:pt x="233933" y="91694"/>
                  </a:lnTo>
                  <a:lnTo>
                    <a:pt x="232481" y="67667"/>
                  </a:lnTo>
                  <a:lnTo>
                    <a:pt x="210692" y="19304"/>
                  </a:lnTo>
                  <a:lnTo>
                    <a:pt x="157811" y="1194"/>
                  </a:lnTo>
                  <a:lnTo>
                    <a:pt x="131572" y="0"/>
                  </a:lnTo>
                  <a:close/>
                </a:path>
              </a:pathLst>
            </a:custGeom>
            <a:ln w="9144">
              <a:solidFill>
                <a:srgbClr val="5C4379"/>
              </a:solidFill>
            </a:ln>
          </p:spPr>
          <p:txBody>
            <a:bodyPr wrap="square" lIns="0" tIns="0" rIns="0" bIns="0" rtlCol="0"/>
            <a:lstStyle/>
            <a:p>
              <a:endParaRPr/>
            </a:p>
          </p:txBody>
        </p:sp>
        <p:sp>
          <p:nvSpPr>
            <p:cNvPr id="28" name="object 28"/>
            <p:cNvSpPr/>
            <p:nvPr/>
          </p:nvSpPr>
          <p:spPr>
            <a:xfrm>
              <a:off x="5424550" y="840612"/>
              <a:ext cx="118872" cy="116264"/>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5360274" y="778129"/>
              <a:ext cx="1456690" cy="414020"/>
            </a:xfrm>
            <a:custGeom>
              <a:avLst/>
              <a:gdLst/>
              <a:ahLst/>
              <a:cxnLst/>
              <a:rect l="l" t="t" r="r" b="b"/>
              <a:pathLst>
                <a:path w="1456690" h="414019">
                  <a:moveTo>
                    <a:pt x="503568" y="13843"/>
                  </a:moveTo>
                  <a:lnTo>
                    <a:pt x="544099" y="16319"/>
                  </a:lnTo>
                  <a:lnTo>
                    <a:pt x="608921" y="36131"/>
                  </a:lnTo>
                  <a:lnTo>
                    <a:pt x="652071" y="75779"/>
                  </a:lnTo>
                  <a:lnTo>
                    <a:pt x="673598" y="135405"/>
                  </a:lnTo>
                  <a:lnTo>
                    <a:pt x="676288" y="172720"/>
                  </a:lnTo>
                  <a:lnTo>
                    <a:pt x="673262" y="213842"/>
                  </a:lnTo>
                  <a:lnTo>
                    <a:pt x="664176" y="252999"/>
                  </a:lnTo>
                  <a:lnTo>
                    <a:pt x="649017" y="290181"/>
                  </a:lnTo>
                  <a:lnTo>
                    <a:pt x="627774" y="325374"/>
                  </a:lnTo>
                  <a:lnTo>
                    <a:pt x="597630" y="359951"/>
                  </a:lnTo>
                  <a:lnTo>
                    <a:pt x="563211" y="384635"/>
                  </a:lnTo>
                  <a:lnTo>
                    <a:pt x="524529" y="399436"/>
                  </a:lnTo>
                  <a:lnTo>
                    <a:pt x="481597" y="404368"/>
                  </a:lnTo>
                  <a:lnTo>
                    <a:pt x="446283" y="401726"/>
                  </a:lnTo>
                  <a:lnTo>
                    <a:pt x="383799" y="380632"/>
                  </a:lnTo>
                  <a:lnTo>
                    <a:pt x="332553" y="338038"/>
                  </a:lnTo>
                  <a:lnTo>
                    <a:pt x="305069" y="279657"/>
                  </a:lnTo>
                  <a:lnTo>
                    <a:pt x="301638" y="245491"/>
                  </a:lnTo>
                  <a:lnTo>
                    <a:pt x="304946" y="204319"/>
                  </a:lnTo>
                  <a:lnTo>
                    <a:pt x="314862" y="165004"/>
                  </a:lnTo>
                  <a:lnTo>
                    <a:pt x="331374" y="127547"/>
                  </a:lnTo>
                  <a:lnTo>
                    <a:pt x="354470" y="91948"/>
                  </a:lnTo>
                  <a:lnTo>
                    <a:pt x="386000" y="57777"/>
                  </a:lnTo>
                  <a:lnTo>
                    <a:pt x="421352" y="33369"/>
                  </a:lnTo>
                  <a:lnTo>
                    <a:pt x="460537" y="18724"/>
                  </a:lnTo>
                  <a:lnTo>
                    <a:pt x="503568" y="13843"/>
                  </a:lnTo>
                  <a:close/>
                </a:path>
                <a:path w="1456690" h="414019">
                  <a:moveTo>
                    <a:pt x="754647" y="4953"/>
                  </a:moveTo>
                  <a:lnTo>
                    <a:pt x="795287" y="36575"/>
                  </a:lnTo>
                  <a:lnTo>
                    <a:pt x="827345" y="81253"/>
                  </a:lnTo>
                  <a:lnTo>
                    <a:pt x="859292" y="123518"/>
                  </a:lnTo>
                  <a:lnTo>
                    <a:pt x="891126" y="163369"/>
                  </a:lnTo>
                  <a:lnTo>
                    <a:pt x="922844" y="200802"/>
                  </a:lnTo>
                  <a:lnTo>
                    <a:pt x="954445" y="235816"/>
                  </a:lnTo>
                  <a:lnTo>
                    <a:pt x="985925" y="268408"/>
                  </a:lnTo>
                  <a:lnTo>
                    <a:pt x="1017283" y="298576"/>
                  </a:lnTo>
                  <a:lnTo>
                    <a:pt x="1017377" y="293219"/>
                  </a:lnTo>
                  <a:lnTo>
                    <a:pt x="1017458" y="285146"/>
                  </a:lnTo>
                  <a:lnTo>
                    <a:pt x="1017516" y="274359"/>
                  </a:lnTo>
                  <a:lnTo>
                    <a:pt x="1017537" y="260858"/>
                  </a:lnTo>
                  <a:lnTo>
                    <a:pt x="1017373" y="204777"/>
                  </a:lnTo>
                  <a:lnTo>
                    <a:pt x="1016887" y="158638"/>
                  </a:lnTo>
                  <a:lnTo>
                    <a:pt x="1014997" y="96138"/>
                  </a:lnTo>
                  <a:lnTo>
                    <a:pt x="1011822" y="69342"/>
                  </a:lnTo>
                  <a:lnTo>
                    <a:pt x="1010729" y="61128"/>
                  </a:lnTo>
                  <a:lnTo>
                    <a:pt x="1009933" y="53832"/>
                  </a:lnTo>
                  <a:lnTo>
                    <a:pt x="1009447" y="47464"/>
                  </a:lnTo>
                  <a:lnTo>
                    <a:pt x="1009282" y="42037"/>
                  </a:lnTo>
                  <a:lnTo>
                    <a:pt x="1011545" y="27108"/>
                  </a:lnTo>
                  <a:lnTo>
                    <a:pt x="1018331" y="16430"/>
                  </a:lnTo>
                  <a:lnTo>
                    <a:pt x="1029642" y="10015"/>
                  </a:lnTo>
                  <a:lnTo>
                    <a:pt x="1045477" y="7874"/>
                  </a:lnTo>
                  <a:lnTo>
                    <a:pt x="1063146" y="15662"/>
                  </a:lnTo>
                  <a:lnTo>
                    <a:pt x="1075767" y="39036"/>
                  </a:lnTo>
                  <a:lnTo>
                    <a:pt x="1083339" y="78007"/>
                  </a:lnTo>
                  <a:lnTo>
                    <a:pt x="1085863" y="132587"/>
                  </a:lnTo>
                  <a:lnTo>
                    <a:pt x="1085840" y="136038"/>
                  </a:lnTo>
                  <a:lnTo>
                    <a:pt x="1085768" y="143716"/>
                  </a:lnTo>
                  <a:lnTo>
                    <a:pt x="1085649" y="155608"/>
                  </a:lnTo>
                  <a:lnTo>
                    <a:pt x="1085482" y="171704"/>
                  </a:lnTo>
                  <a:lnTo>
                    <a:pt x="1084816" y="228711"/>
                  </a:lnTo>
                  <a:lnTo>
                    <a:pt x="1084339" y="273812"/>
                  </a:lnTo>
                  <a:lnTo>
                    <a:pt x="1084054" y="307006"/>
                  </a:lnTo>
                  <a:lnTo>
                    <a:pt x="1083958" y="328295"/>
                  </a:lnTo>
                  <a:lnTo>
                    <a:pt x="1083696" y="335389"/>
                  </a:lnTo>
                  <a:lnTo>
                    <a:pt x="1075648" y="381412"/>
                  </a:lnTo>
                  <a:lnTo>
                    <a:pt x="1043572" y="399415"/>
                  </a:lnTo>
                  <a:lnTo>
                    <a:pt x="1034619" y="398198"/>
                  </a:lnTo>
                  <a:lnTo>
                    <a:pt x="971883" y="349248"/>
                  </a:lnTo>
                  <a:lnTo>
                    <a:pt x="938050" y="314818"/>
                  </a:lnTo>
                  <a:lnTo>
                    <a:pt x="902841" y="276558"/>
                  </a:lnTo>
                  <a:lnTo>
                    <a:pt x="866266" y="234456"/>
                  </a:lnTo>
                  <a:lnTo>
                    <a:pt x="828337" y="188501"/>
                  </a:lnTo>
                  <a:lnTo>
                    <a:pt x="789064" y="138684"/>
                  </a:lnTo>
                  <a:lnTo>
                    <a:pt x="788398" y="167834"/>
                  </a:lnTo>
                  <a:lnTo>
                    <a:pt x="787921" y="190722"/>
                  </a:lnTo>
                  <a:lnTo>
                    <a:pt x="787636" y="207371"/>
                  </a:lnTo>
                  <a:lnTo>
                    <a:pt x="787540" y="217805"/>
                  </a:lnTo>
                  <a:lnTo>
                    <a:pt x="787590" y="228834"/>
                  </a:lnTo>
                  <a:lnTo>
                    <a:pt x="787747" y="242315"/>
                  </a:lnTo>
                  <a:lnTo>
                    <a:pt x="788023" y="258274"/>
                  </a:lnTo>
                  <a:lnTo>
                    <a:pt x="788429" y="276733"/>
                  </a:lnTo>
                  <a:lnTo>
                    <a:pt x="788836" y="295211"/>
                  </a:lnTo>
                  <a:lnTo>
                    <a:pt x="789112" y="311213"/>
                  </a:lnTo>
                  <a:lnTo>
                    <a:pt x="789269" y="324738"/>
                  </a:lnTo>
                  <a:lnTo>
                    <a:pt x="789318" y="335788"/>
                  </a:lnTo>
                  <a:lnTo>
                    <a:pt x="787082" y="367718"/>
                  </a:lnTo>
                  <a:lnTo>
                    <a:pt x="780381" y="390540"/>
                  </a:lnTo>
                  <a:lnTo>
                    <a:pt x="769227" y="404242"/>
                  </a:lnTo>
                  <a:lnTo>
                    <a:pt x="753631" y="408813"/>
                  </a:lnTo>
                  <a:lnTo>
                    <a:pt x="745035" y="408120"/>
                  </a:lnTo>
                  <a:lnTo>
                    <a:pt x="715621" y="380420"/>
                  </a:lnTo>
                  <a:lnTo>
                    <a:pt x="715023" y="373634"/>
                  </a:lnTo>
                  <a:lnTo>
                    <a:pt x="715119" y="368040"/>
                  </a:lnTo>
                  <a:lnTo>
                    <a:pt x="715404" y="361172"/>
                  </a:lnTo>
                  <a:lnTo>
                    <a:pt x="715881" y="353042"/>
                  </a:lnTo>
                  <a:lnTo>
                    <a:pt x="716547" y="343662"/>
                  </a:lnTo>
                  <a:lnTo>
                    <a:pt x="717288" y="334281"/>
                  </a:lnTo>
                  <a:lnTo>
                    <a:pt x="717802" y="326151"/>
                  </a:lnTo>
                  <a:lnTo>
                    <a:pt x="718101" y="319283"/>
                  </a:lnTo>
                  <a:lnTo>
                    <a:pt x="718198" y="313690"/>
                  </a:lnTo>
                  <a:lnTo>
                    <a:pt x="718250" y="305450"/>
                  </a:lnTo>
                  <a:lnTo>
                    <a:pt x="718421" y="295402"/>
                  </a:lnTo>
                  <a:lnTo>
                    <a:pt x="718734" y="283543"/>
                  </a:lnTo>
                  <a:lnTo>
                    <a:pt x="719214" y="269875"/>
                  </a:lnTo>
                  <a:lnTo>
                    <a:pt x="719621" y="256133"/>
                  </a:lnTo>
                  <a:lnTo>
                    <a:pt x="719897" y="244236"/>
                  </a:lnTo>
                  <a:lnTo>
                    <a:pt x="720054" y="234174"/>
                  </a:lnTo>
                  <a:lnTo>
                    <a:pt x="720103" y="225933"/>
                  </a:lnTo>
                  <a:lnTo>
                    <a:pt x="720076" y="217142"/>
                  </a:lnTo>
                  <a:lnTo>
                    <a:pt x="719976" y="206375"/>
                  </a:lnTo>
                  <a:lnTo>
                    <a:pt x="719782" y="193607"/>
                  </a:lnTo>
                  <a:lnTo>
                    <a:pt x="719468" y="178816"/>
                  </a:lnTo>
                  <a:lnTo>
                    <a:pt x="719135" y="164097"/>
                  </a:lnTo>
                  <a:lnTo>
                    <a:pt x="718897" y="151368"/>
                  </a:lnTo>
                  <a:lnTo>
                    <a:pt x="718754" y="140614"/>
                  </a:lnTo>
                  <a:lnTo>
                    <a:pt x="718706" y="131825"/>
                  </a:lnTo>
                  <a:lnTo>
                    <a:pt x="718516" y="123469"/>
                  </a:lnTo>
                  <a:lnTo>
                    <a:pt x="717944" y="113268"/>
                  </a:lnTo>
                  <a:lnTo>
                    <a:pt x="716992" y="101232"/>
                  </a:lnTo>
                  <a:lnTo>
                    <a:pt x="715658" y="87375"/>
                  </a:lnTo>
                  <a:lnTo>
                    <a:pt x="714398" y="73592"/>
                  </a:lnTo>
                  <a:lnTo>
                    <a:pt x="713484" y="61595"/>
                  </a:lnTo>
                  <a:lnTo>
                    <a:pt x="712926" y="51407"/>
                  </a:lnTo>
                  <a:lnTo>
                    <a:pt x="712737" y="43053"/>
                  </a:lnTo>
                  <a:lnTo>
                    <a:pt x="713525" y="35833"/>
                  </a:lnTo>
                  <a:lnTo>
                    <a:pt x="746672" y="5669"/>
                  </a:lnTo>
                  <a:lnTo>
                    <a:pt x="754647" y="4953"/>
                  </a:lnTo>
                  <a:close/>
                </a:path>
                <a:path w="1456690" h="414019">
                  <a:moveTo>
                    <a:pt x="1184161" y="3683"/>
                  </a:moveTo>
                  <a:lnTo>
                    <a:pt x="1225309" y="19050"/>
                  </a:lnTo>
                  <a:lnTo>
                    <a:pt x="1242595" y="27193"/>
                  </a:lnTo>
                  <a:lnTo>
                    <a:pt x="1255964" y="33337"/>
                  </a:lnTo>
                  <a:lnTo>
                    <a:pt x="1265404" y="37480"/>
                  </a:lnTo>
                  <a:lnTo>
                    <a:pt x="1270902" y="39624"/>
                  </a:lnTo>
                  <a:lnTo>
                    <a:pt x="1305879" y="52978"/>
                  </a:lnTo>
                  <a:lnTo>
                    <a:pt x="1338212" y="69596"/>
                  </a:lnTo>
                  <a:lnTo>
                    <a:pt x="1394854" y="112522"/>
                  </a:lnTo>
                  <a:lnTo>
                    <a:pt x="1421618" y="142642"/>
                  </a:lnTo>
                  <a:lnTo>
                    <a:pt x="1452237" y="207551"/>
                  </a:lnTo>
                  <a:lnTo>
                    <a:pt x="1456068" y="242316"/>
                  </a:lnTo>
                  <a:lnTo>
                    <a:pt x="1454757" y="263485"/>
                  </a:lnTo>
                  <a:lnTo>
                    <a:pt x="1444228" y="304252"/>
                  </a:lnTo>
                  <a:lnTo>
                    <a:pt x="1423457" y="342588"/>
                  </a:lnTo>
                  <a:lnTo>
                    <a:pt x="1394588" y="374159"/>
                  </a:lnTo>
                  <a:lnTo>
                    <a:pt x="1354552" y="398710"/>
                  </a:lnTo>
                  <a:lnTo>
                    <a:pt x="1296727" y="412097"/>
                  </a:lnTo>
                  <a:lnTo>
                    <a:pt x="1261504" y="413766"/>
                  </a:lnTo>
                  <a:lnTo>
                    <a:pt x="1252120" y="413452"/>
                  </a:lnTo>
                  <a:lnTo>
                    <a:pt x="1206396" y="405082"/>
                  </a:lnTo>
                  <a:lnTo>
                    <a:pt x="1175017" y="391795"/>
                  </a:lnTo>
                  <a:lnTo>
                    <a:pt x="1167991" y="391029"/>
                  </a:lnTo>
                  <a:lnTo>
                    <a:pt x="1140600" y="358013"/>
                  </a:lnTo>
                  <a:lnTo>
                    <a:pt x="1140745" y="344082"/>
                  </a:lnTo>
                  <a:lnTo>
                    <a:pt x="1141188" y="327056"/>
                  </a:lnTo>
                  <a:lnTo>
                    <a:pt x="1141940" y="306935"/>
                  </a:lnTo>
                  <a:lnTo>
                    <a:pt x="1143013" y="283718"/>
                  </a:lnTo>
                  <a:lnTo>
                    <a:pt x="1144014" y="260498"/>
                  </a:lnTo>
                  <a:lnTo>
                    <a:pt x="1144728" y="240363"/>
                  </a:lnTo>
                  <a:lnTo>
                    <a:pt x="1145157" y="223299"/>
                  </a:lnTo>
                  <a:lnTo>
                    <a:pt x="1145299" y="209296"/>
                  </a:lnTo>
                  <a:lnTo>
                    <a:pt x="1145228" y="193845"/>
                  </a:lnTo>
                  <a:lnTo>
                    <a:pt x="1145014" y="174942"/>
                  </a:lnTo>
                  <a:lnTo>
                    <a:pt x="1144656" y="152610"/>
                  </a:lnTo>
                  <a:lnTo>
                    <a:pt x="1144156" y="126873"/>
                  </a:lnTo>
                  <a:lnTo>
                    <a:pt x="1143676" y="101062"/>
                  </a:lnTo>
                  <a:lnTo>
                    <a:pt x="1143363" y="78692"/>
                  </a:lnTo>
                  <a:lnTo>
                    <a:pt x="1143192" y="59775"/>
                  </a:lnTo>
                  <a:lnTo>
                    <a:pt x="1143140" y="44323"/>
                  </a:lnTo>
                  <a:lnTo>
                    <a:pt x="1143952" y="37486"/>
                  </a:lnTo>
                  <a:lnTo>
                    <a:pt x="1169763" y="7032"/>
                  </a:lnTo>
                  <a:lnTo>
                    <a:pt x="1176849" y="4518"/>
                  </a:lnTo>
                  <a:lnTo>
                    <a:pt x="1184161" y="3683"/>
                  </a:lnTo>
                  <a:close/>
                </a:path>
                <a:path w="1456690" h="414019">
                  <a:moveTo>
                    <a:pt x="107201" y="0"/>
                  </a:moveTo>
                  <a:lnTo>
                    <a:pt x="153096" y="7540"/>
                  </a:lnTo>
                  <a:lnTo>
                    <a:pt x="196990" y="30225"/>
                  </a:lnTo>
                  <a:lnTo>
                    <a:pt x="234709" y="69738"/>
                  </a:lnTo>
                  <a:lnTo>
                    <a:pt x="247282" y="118110"/>
                  </a:lnTo>
                  <a:lnTo>
                    <a:pt x="246620" y="131827"/>
                  </a:lnTo>
                  <a:lnTo>
                    <a:pt x="232011" y="174291"/>
                  </a:lnTo>
                  <a:lnTo>
                    <a:pt x="208293" y="200151"/>
                  </a:lnTo>
                  <a:lnTo>
                    <a:pt x="220015" y="206720"/>
                  </a:lnTo>
                  <a:lnTo>
                    <a:pt x="250965" y="235331"/>
                  </a:lnTo>
                  <a:lnTo>
                    <a:pt x="270736" y="274603"/>
                  </a:lnTo>
                  <a:lnTo>
                    <a:pt x="272047" y="287655"/>
                  </a:lnTo>
                  <a:lnTo>
                    <a:pt x="269807" y="303918"/>
                  </a:lnTo>
                  <a:lnTo>
                    <a:pt x="236106" y="350138"/>
                  </a:lnTo>
                  <a:lnTo>
                    <a:pt x="198816" y="374034"/>
                  </a:lnTo>
                  <a:lnTo>
                    <a:pt x="155049" y="389030"/>
                  </a:lnTo>
                  <a:lnTo>
                    <a:pt x="82087" y="399837"/>
                  </a:lnTo>
                  <a:lnTo>
                    <a:pt x="39891" y="401193"/>
                  </a:lnTo>
                  <a:lnTo>
                    <a:pt x="32652" y="400409"/>
                  </a:lnTo>
                  <a:lnTo>
                    <a:pt x="2149" y="369155"/>
                  </a:lnTo>
                  <a:lnTo>
                    <a:pt x="1410" y="362204"/>
                  </a:lnTo>
                  <a:lnTo>
                    <a:pt x="1410" y="99568"/>
                  </a:lnTo>
                  <a:lnTo>
                    <a:pt x="1051" y="91166"/>
                  </a:lnTo>
                  <a:lnTo>
                    <a:pt x="728" y="82740"/>
                  </a:lnTo>
                  <a:lnTo>
                    <a:pt x="428" y="74314"/>
                  </a:lnTo>
                  <a:lnTo>
                    <a:pt x="140" y="65912"/>
                  </a:lnTo>
                  <a:lnTo>
                    <a:pt x="0" y="56747"/>
                  </a:lnTo>
                  <a:lnTo>
                    <a:pt x="156" y="48307"/>
                  </a:lnTo>
                  <a:lnTo>
                    <a:pt x="27128" y="9080"/>
                  </a:lnTo>
                  <a:lnTo>
                    <a:pt x="44844" y="5461"/>
                  </a:lnTo>
                  <a:lnTo>
                    <a:pt x="55749" y="3053"/>
                  </a:lnTo>
                  <a:lnTo>
                    <a:pt x="69784" y="1349"/>
                  </a:lnTo>
                  <a:lnTo>
                    <a:pt x="86939" y="335"/>
                  </a:lnTo>
                  <a:lnTo>
                    <a:pt x="107201" y="0"/>
                  </a:lnTo>
                  <a:close/>
                </a:path>
              </a:pathLst>
            </a:custGeom>
            <a:ln w="9144">
              <a:solidFill>
                <a:srgbClr val="5C4379"/>
              </a:solidFill>
            </a:ln>
          </p:spPr>
          <p:txBody>
            <a:bodyPr wrap="square" lIns="0" tIns="0" rIns="0" bIns="0" rtlCol="0"/>
            <a:lstStyle/>
            <a:p>
              <a:endParaRPr/>
            </a:p>
          </p:txBody>
        </p:sp>
      </p:grpSp>
      <p:sp>
        <p:nvSpPr>
          <p:cNvPr id="30" name="object 30"/>
          <p:cNvSpPr txBox="1"/>
          <p:nvPr/>
        </p:nvSpPr>
        <p:spPr>
          <a:xfrm>
            <a:off x="122021" y="1321053"/>
            <a:ext cx="8667115" cy="3683635"/>
          </a:xfrm>
          <a:prstGeom prst="rect">
            <a:avLst/>
          </a:prstGeom>
        </p:spPr>
        <p:txBody>
          <a:bodyPr vert="horz" wrap="square" lIns="0" tIns="12700" rIns="0" bIns="0" rtlCol="0">
            <a:spAutoFit/>
          </a:bodyPr>
          <a:lstStyle/>
          <a:p>
            <a:pPr marL="12065" marR="5080" indent="4445" algn="ctr">
              <a:lnSpc>
                <a:spcPct val="100000"/>
              </a:lnSpc>
              <a:spcBef>
                <a:spcPts val="100"/>
              </a:spcBef>
            </a:pPr>
            <a:r>
              <a:rPr sz="2400" b="1" spc="-5" dirty="0">
                <a:latin typeface="Arial"/>
                <a:cs typeface="Arial"/>
              </a:rPr>
              <a:t>The atomic number </a:t>
            </a:r>
            <a:r>
              <a:rPr sz="2400" b="1" dirty="0">
                <a:latin typeface="Arial"/>
                <a:cs typeface="Arial"/>
              </a:rPr>
              <a:t>of </a:t>
            </a:r>
            <a:r>
              <a:rPr sz="2400" b="1" spc="-5" dirty="0">
                <a:latin typeface="Arial"/>
                <a:cs typeface="Arial"/>
              </a:rPr>
              <a:t>carbon </a:t>
            </a:r>
            <a:r>
              <a:rPr sz="2400" b="1" dirty="0">
                <a:latin typeface="Arial"/>
                <a:cs typeface="Arial"/>
              </a:rPr>
              <a:t>is </a:t>
            </a:r>
            <a:r>
              <a:rPr sz="2400" b="1" spc="-5" dirty="0">
                <a:latin typeface="Arial"/>
                <a:cs typeface="Arial"/>
              </a:rPr>
              <a:t>6, its electronic  arrangement is 2,4, </a:t>
            </a:r>
            <a:r>
              <a:rPr sz="2400" b="1" dirty="0">
                <a:latin typeface="Arial"/>
                <a:cs typeface="Arial"/>
              </a:rPr>
              <a:t>it </a:t>
            </a:r>
            <a:r>
              <a:rPr sz="2400" b="1" spc="-5" dirty="0">
                <a:latin typeface="Arial"/>
                <a:cs typeface="Arial"/>
              </a:rPr>
              <a:t>has 4 valence electrons. It can </a:t>
            </a:r>
            <a:r>
              <a:rPr sz="2400" b="1" dirty="0">
                <a:latin typeface="Arial"/>
                <a:cs typeface="Arial"/>
              </a:rPr>
              <a:t>attain  stability </a:t>
            </a:r>
            <a:r>
              <a:rPr sz="2400" b="1" spc="-5" dirty="0">
                <a:latin typeface="Arial"/>
                <a:cs typeface="Arial"/>
              </a:rPr>
              <a:t>by gaining 4 electrons, </a:t>
            </a:r>
            <a:r>
              <a:rPr sz="2400" b="1" dirty="0">
                <a:latin typeface="Arial"/>
                <a:cs typeface="Arial"/>
              </a:rPr>
              <a:t>losing </a:t>
            </a:r>
            <a:r>
              <a:rPr sz="2400" b="1" spc="-5" dirty="0">
                <a:latin typeface="Arial"/>
                <a:cs typeface="Arial"/>
              </a:rPr>
              <a:t>4 electrons </a:t>
            </a:r>
            <a:r>
              <a:rPr sz="2400" b="1" spc="-10" dirty="0">
                <a:latin typeface="Arial"/>
                <a:cs typeface="Arial"/>
              </a:rPr>
              <a:t>or  </a:t>
            </a:r>
            <a:r>
              <a:rPr sz="2400" b="1" spc="-5" dirty="0">
                <a:latin typeface="Arial"/>
                <a:cs typeface="Arial"/>
              </a:rPr>
              <a:t>sharing 4 electrons </a:t>
            </a:r>
            <a:r>
              <a:rPr sz="2400" b="1" spc="5" dirty="0">
                <a:latin typeface="Arial"/>
                <a:cs typeface="Arial"/>
              </a:rPr>
              <a:t>with </a:t>
            </a:r>
            <a:r>
              <a:rPr sz="2400" b="1" spc="-5" dirty="0">
                <a:latin typeface="Arial"/>
                <a:cs typeface="Arial"/>
              </a:rPr>
              <a:t>other atoms. It does </a:t>
            </a:r>
            <a:r>
              <a:rPr sz="2400" b="1" dirty="0">
                <a:latin typeface="Arial"/>
                <a:cs typeface="Arial"/>
              </a:rPr>
              <a:t>not </a:t>
            </a:r>
            <a:r>
              <a:rPr sz="2400" b="1" spc="-5" dirty="0">
                <a:latin typeface="Arial"/>
                <a:cs typeface="Arial"/>
              </a:rPr>
              <a:t>gain 4  electrons because </a:t>
            </a:r>
            <a:r>
              <a:rPr sz="2400" b="1" dirty="0">
                <a:latin typeface="Arial"/>
                <a:cs typeface="Arial"/>
              </a:rPr>
              <a:t>it </a:t>
            </a:r>
            <a:r>
              <a:rPr sz="2400" b="1" spc="-5" dirty="0">
                <a:latin typeface="Arial"/>
                <a:cs typeface="Arial"/>
              </a:rPr>
              <a:t>is </a:t>
            </a:r>
            <a:r>
              <a:rPr sz="2400" b="1" dirty="0">
                <a:latin typeface="Arial"/>
                <a:cs typeface="Arial"/>
              </a:rPr>
              <a:t>difficult </a:t>
            </a:r>
            <a:r>
              <a:rPr sz="2400" b="1" spc="-5" dirty="0">
                <a:latin typeface="Arial"/>
                <a:cs typeface="Arial"/>
              </a:rPr>
              <a:t>for the 6 </a:t>
            </a:r>
            <a:r>
              <a:rPr sz="2400" b="1" dirty="0">
                <a:latin typeface="Arial"/>
                <a:cs typeface="Arial"/>
              </a:rPr>
              <a:t>protons to </a:t>
            </a:r>
            <a:r>
              <a:rPr sz="2400" b="1" spc="-5" dirty="0">
                <a:latin typeface="Arial"/>
                <a:cs typeface="Arial"/>
              </a:rPr>
              <a:t>hold 10  electrons. </a:t>
            </a:r>
            <a:r>
              <a:rPr sz="2400" b="1" dirty="0">
                <a:latin typeface="Arial"/>
                <a:cs typeface="Arial"/>
              </a:rPr>
              <a:t>It </a:t>
            </a:r>
            <a:r>
              <a:rPr sz="2400" b="1" spc="-5" dirty="0">
                <a:latin typeface="Arial"/>
                <a:cs typeface="Arial"/>
              </a:rPr>
              <a:t>does </a:t>
            </a:r>
            <a:r>
              <a:rPr sz="2400" b="1" dirty="0">
                <a:latin typeface="Arial"/>
                <a:cs typeface="Arial"/>
              </a:rPr>
              <a:t>not </a:t>
            </a:r>
            <a:r>
              <a:rPr sz="2400" b="1" spc="-5" dirty="0">
                <a:latin typeface="Arial"/>
                <a:cs typeface="Arial"/>
              </a:rPr>
              <a:t>lose 4 electrons because </a:t>
            </a:r>
            <a:r>
              <a:rPr sz="2400" b="1" dirty="0">
                <a:latin typeface="Arial"/>
                <a:cs typeface="Arial"/>
              </a:rPr>
              <a:t>it </a:t>
            </a:r>
            <a:r>
              <a:rPr sz="2400" b="1" spc="-5" dirty="0">
                <a:latin typeface="Arial"/>
                <a:cs typeface="Arial"/>
              </a:rPr>
              <a:t>needs a  large amount </a:t>
            </a:r>
            <a:r>
              <a:rPr sz="2400" b="1" dirty="0">
                <a:latin typeface="Arial"/>
                <a:cs typeface="Arial"/>
              </a:rPr>
              <a:t>of </a:t>
            </a:r>
            <a:r>
              <a:rPr sz="2400" b="1" spc="-5" dirty="0">
                <a:latin typeface="Arial"/>
                <a:cs typeface="Arial"/>
              </a:rPr>
              <a:t>energy </a:t>
            </a:r>
            <a:r>
              <a:rPr sz="2400" b="1" dirty="0">
                <a:latin typeface="Arial"/>
                <a:cs typeface="Arial"/>
              </a:rPr>
              <a:t>to </a:t>
            </a:r>
            <a:r>
              <a:rPr sz="2400" b="1" spc="-5" dirty="0">
                <a:latin typeface="Arial"/>
                <a:cs typeface="Arial"/>
              </a:rPr>
              <a:t>lose 4 electrons. So </a:t>
            </a:r>
            <a:r>
              <a:rPr sz="2400" b="1" dirty="0">
                <a:latin typeface="Arial"/>
                <a:cs typeface="Arial"/>
              </a:rPr>
              <a:t>it </a:t>
            </a:r>
            <a:r>
              <a:rPr sz="2400" b="1" spc="-5" dirty="0">
                <a:latin typeface="Arial"/>
                <a:cs typeface="Arial"/>
              </a:rPr>
              <a:t>shares 4  electrons </a:t>
            </a:r>
            <a:r>
              <a:rPr sz="2400" b="1" spc="5" dirty="0">
                <a:latin typeface="Arial"/>
                <a:cs typeface="Arial"/>
              </a:rPr>
              <a:t>with </a:t>
            </a:r>
            <a:r>
              <a:rPr sz="2400" b="1" spc="-5" dirty="0">
                <a:latin typeface="Arial"/>
                <a:cs typeface="Arial"/>
              </a:rPr>
              <a:t>other atoms </a:t>
            </a:r>
            <a:r>
              <a:rPr sz="2400" b="1" dirty="0">
                <a:latin typeface="Arial"/>
                <a:cs typeface="Arial"/>
              </a:rPr>
              <a:t>to </a:t>
            </a:r>
            <a:r>
              <a:rPr sz="2400" b="1" spc="-5" dirty="0">
                <a:latin typeface="Arial"/>
                <a:cs typeface="Arial"/>
              </a:rPr>
              <a:t>attain </a:t>
            </a:r>
            <a:r>
              <a:rPr sz="2400" b="1" dirty="0">
                <a:latin typeface="Arial"/>
                <a:cs typeface="Arial"/>
              </a:rPr>
              <a:t>stability resulting in</a:t>
            </a:r>
            <a:r>
              <a:rPr sz="2400" b="1" spc="-114" dirty="0">
                <a:latin typeface="Arial"/>
                <a:cs typeface="Arial"/>
              </a:rPr>
              <a:t> </a:t>
            </a:r>
            <a:r>
              <a:rPr sz="2400" b="1" dirty="0">
                <a:latin typeface="Arial"/>
                <a:cs typeface="Arial"/>
              </a:rPr>
              <a:t>the  </a:t>
            </a:r>
            <a:r>
              <a:rPr sz="2400" b="1" spc="-5" dirty="0">
                <a:latin typeface="Arial"/>
                <a:cs typeface="Arial"/>
              </a:rPr>
              <a:t>formation </a:t>
            </a:r>
            <a:r>
              <a:rPr sz="2400" b="1" dirty="0">
                <a:latin typeface="Arial"/>
                <a:cs typeface="Arial"/>
              </a:rPr>
              <a:t>of </a:t>
            </a:r>
            <a:r>
              <a:rPr sz="2400" b="1" spc="-5" dirty="0">
                <a:latin typeface="Arial"/>
                <a:cs typeface="Arial"/>
              </a:rPr>
              <a:t>covalent bonds. Since carbon atom needs 4  electrons </a:t>
            </a:r>
            <a:r>
              <a:rPr sz="2400" b="1" dirty="0">
                <a:latin typeface="Arial"/>
                <a:cs typeface="Arial"/>
              </a:rPr>
              <a:t>to </a:t>
            </a:r>
            <a:r>
              <a:rPr sz="2400" b="1" spc="-5" dirty="0">
                <a:latin typeface="Arial"/>
                <a:cs typeface="Arial"/>
              </a:rPr>
              <a:t>attain </a:t>
            </a:r>
            <a:r>
              <a:rPr sz="2400" b="1" spc="-25" dirty="0">
                <a:latin typeface="Arial"/>
                <a:cs typeface="Arial"/>
              </a:rPr>
              <a:t>stability, </a:t>
            </a:r>
            <a:r>
              <a:rPr sz="2400" b="1" spc="-5" dirty="0">
                <a:latin typeface="Arial"/>
                <a:cs typeface="Arial"/>
              </a:rPr>
              <a:t>its valency is 4 </a:t>
            </a:r>
            <a:r>
              <a:rPr sz="2400" b="1" dirty="0">
                <a:latin typeface="Arial"/>
                <a:cs typeface="Arial"/>
              </a:rPr>
              <a:t>and it</a:t>
            </a:r>
            <a:r>
              <a:rPr sz="2400" b="1" spc="25" dirty="0">
                <a:latin typeface="Arial"/>
                <a:cs typeface="Arial"/>
              </a:rPr>
              <a:t> </a:t>
            </a:r>
            <a:r>
              <a:rPr sz="2400" b="1" spc="-5" dirty="0">
                <a:latin typeface="Arial"/>
                <a:cs typeface="Arial"/>
              </a:rPr>
              <a:t>is</a:t>
            </a:r>
            <a:endParaRPr sz="2400">
              <a:latin typeface="Arial"/>
              <a:cs typeface="Arial"/>
            </a:endParaRPr>
          </a:p>
        </p:txBody>
      </p:sp>
      <p:sp>
        <p:nvSpPr>
          <p:cNvPr id="31" name="object 31"/>
          <p:cNvSpPr txBox="1"/>
          <p:nvPr/>
        </p:nvSpPr>
        <p:spPr>
          <a:xfrm>
            <a:off x="3630929" y="4979289"/>
            <a:ext cx="165227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tetravalent.</a:t>
            </a:r>
            <a:endParaRPr sz="2400">
              <a:latin typeface="Arial"/>
              <a:cs typeface="Arial"/>
            </a:endParaRPr>
          </a:p>
        </p:txBody>
      </p:sp>
      <p:sp>
        <p:nvSpPr>
          <p:cNvPr id="32" name="object 32"/>
          <p:cNvSpPr txBox="1"/>
          <p:nvPr/>
        </p:nvSpPr>
        <p:spPr>
          <a:xfrm>
            <a:off x="2593594" y="5223764"/>
            <a:ext cx="16065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X</a:t>
            </a:r>
            <a:endParaRPr sz="1600">
              <a:latin typeface="Arial"/>
              <a:cs typeface="Arial"/>
            </a:endParaRPr>
          </a:p>
        </p:txBody>
      </p:sp>
      <p:sp>
        <p:nvSpPr>
          <p:cNvPr id="33" name="object 33"/>
          <p:cNvSpPr txBox="1"/>
          <p:nvPr/>
        </p:nvSpPr>
        <p:spPr>
          <a:xfrm>
            <a:off x="2452497" y="5019223"/>
            <a:ext cx="429259" cy="1724660"/>
          </a:xfrm>
          <a:prstGeom prst="rect">
            <a:avLst/>
          </a:prstGeom>
        </p:spPr>
        <p:txBody>
          <a:bodyPr vert="horz" wrap="square" lIns="0" tIns="440055" rIns="0" bIns="0" rtlCol="0">
            <a:spAutoFit/>
          </a:bodyPr>
          <a:lstStyle/>
          <a:p>
            <a:pPr algn="ctr">
              <a:lnSpc>
                <a:spcPct val="100000"/>
              </a:lnSpc>
              <a:spcBef>
                <a:spcPts val="3465"/>
              </a:spcBef>
            </a:pPr>
            <a:r>
              <a:rPr sz="6000" b="1" dirty="0">
                <a:latin typeface="Carlito"/>
                <a:cs typeface="Carlito"/>
              </a:rPr>
              <a:t>C</a:t>
            </a:r>
            <a:endParaRPr sz="6000">
              <a:latin typeface="Carlito"/>
              <a:cs typeface="Carlito"/>
            </a:endParaRPr>
          </a:p>
          <a:p>
            <a:pPr marL="13335" algn="ctr">
              <a:lnSpc>
                <a:spcPct val="100000"/>
              </a:lnSpc>
              <a:spcBef>
                <a:spcPts val="890"/>
              </a:spcBef>
            </a:pPr>
            <a:r>
              <a:rPr sz="1600" b="1" spc="-5" dirty="0">
                <a:latin typeface="Arial"/>
                <a:cs typeface="Arial"/>
              </a:rPr>
              <a:t>X</a:t>
            </a:r>
            <a:endParaRPr sz="1600">
              <a:latin typeface="Arial"/>
              <a:cs typeface="Arial"/>
            </a:endParaRPr>
          </a:p>
        </p:txBody>
      </p:sp>
      <p:sp>
        <p:nvSpPr>
          <p:cNvPr id="34" name="object 34"/>
          <p:cNvSpPr txBox="1"/>
          <p:nvPr/>
        </p:nvSpPr>
        <p:spPr>
          <a:xfrm>
            <a:off x="2045970" y="5833364"/>
            <a:ext cx="16129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X</a:t>
            </a:r>
            <a:endParaRPr sz="1600">
              <a:latin typeface="Arial"/>
              <a:cs typeface="Arial"/>
            </a:endParaRPr>
          </a:p>
        </p:txBody>
      </p:sp>
      <p:sp>
        <p:nvSpPr>
          <p:cNvPr id="35" name="object 35"/>
          <p:cNvSpPr txBox="1"/>
          <p:nvPr/>
        </p:nvSpPr>
        <p:spPr>
          <a:xfrm>
            <a:off x="3127375" y="5833364"/>
            <a:ext cx="16129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X</a:t>
            </a:r>
            <a:endParaRPr sz="1600">
              <a:latin typeface="Arial"/>
              <a:cs typeface="Arial"/>
            </a:endParaRPr>
          </a:p>
        </p:txBody>
      </p:sp>
      <p:sp>
        <p:nvSpPr>
          <p:cNvPr id="36" name="object 36"/>
          <p:cNvSpPr txBox="1"/>
          <p:nvPr/>
        </p:nvSpPr>
        <p:spPr>
          <a:xfrm>
            <a:off x="5870828" y="5004942"/>
            <a:ext cx="139065"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I</a:t>
            </a:r>
            <a:endParaRPr sz="3200">
              <a:latin typeface="Arial"/>
              <a:cs typeface="Arial"/>
            </a:endParaRPr>
          </a:p>
        </p:txBody>
      </p:sp>
      <p:sp>
        <p:nvSpPr>
          <p:cNvPr id="37" name="object 37"/>
          <p:cNvSpPr txBox="1"/>
          <p:nvPr/>
        </p:nvSpPr>
        <p:spPr>
          <a:xfrm>
            <a:off x="5149850" y="5084165"/>
            <a:ext cx="1588135" cy="1776730"/>
          </a:xfrm>
          <a:prstGeom prst="rect">
            <a:avLst/>
          </a:prstGeom>
        </p:spPr>
        <p:txBody>
          <a:bodyPr vert="horz" wrap="square" lIns="0" tIns="12700" rIns="0" bIns="0" rtlCol="0">
            <a:spAutoFit/>
          </a:bodyPr>
          <a:lstStyle/>
          <a:p>
            <a:pPr algn="ctr">
              <a:lnSpc>
                <a:spcPct val="100000"/>
              </a:lnSpc>
              <a:spcBef>
                <a:spcPts val="100"/>
              </a:spcBef>
              <a:tabLst>
                <a:tab pos="554355" algn="l"/>
                <a:tab pos="1228725" algn="l"/>
              </a:tabLst>
            </a:pPr>
            <a:r>
              <a:rPr sz="4000" spc="-5" dirty="0">
                <a:latin typeface="Arial"/>
                <a:cs typeface="Arial"/>
              </a:rPr>
              <a:t>_	</a:t>
            </a:r>
            <a:r>
              <a:rPr sz="9000" b="1" baseline="-22685" dirty="0">
                <a:latin typeface="Carlito"/>
                <a:cs typeface="Carlito"/>
              </a:rPr>
              <a:t>C	</a:t>
            </a:r>
            <a:r>
              <a:rPr sz="4000" spc="-5" dirty="0">
                <a:latin typeface="Arial"/>
                <a:cs typeface="Arial"/>
              </a:rPr>
              <a:t>_</a:t>
            </a:r>
            <a:endParaRPr sz="4000">
              <a:latin typeface="Arial"/>
              <a:cs typeface="Arial"/>
            </a:endParaRPr>
          </a:p>
          <a:p>
            <a:pPr algn="ctr">
              <a:lnSpc>
                <a:spcPct val="100000"/>
              </a:lnSpc>
              <a:spcBef>
                <a:spcPts val="2745"/>
              </a:spcBef>
            </a:pPr>
            <a:r>
              <a:rPr sz="3200" dirty="0">
                <a:latin typeface="Arial"/>
                <a:cs typeface="Arial"/>
              </a:rPr>
              <a:t>I</a:t>
            </a:r>
            <a:endParaRPr sz="320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0840" y="0"/>
            <a:ext cx="8772954" cy="995171"/>
            <a:chOff x="371046" y="15240"/>
            <a:chExt cx="8772954" cy="995171"/>
          </a:xfrm>
        </p:grpSpPr>
        <p:sp>
          <p:nvSpPr>
            <p:cNvPr id="3" name="object 3"/>
            <p:cNvSpPr/>
            <p:nvPr/>
          </p:nvSpPr>
          <p:spPr>
            <a:xfrm>
              <a:off x="371046" y="302308"/>
              <a:ext cx="2949342" cy="6028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44012" y="15240"/>
              <a:ext cx="4357116" cy="99517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87312" y="15240"/>
              <a:ext cx="2456688" cy="99517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1513" y="316610"/>
              <a:ext cx="2851150" cy="50520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05625" y="301624"/>
              <a:ext cx="2882944" cy="53619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564382" y="307085"/>
              <a:ext cx="3258819" cy="525399"/>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548507" y="291210"/>
              <a:ext cx="3290606" cy="55727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7121652" y="310387"/>
              <a:ext cx="1605915" cy="495934"/>
            </a:xfrm>
            <a:custGeom>
              <a:avLst/>
              <a:gdLst/>
              <a:ahLst/>
              <a:cxnLst/>
              <a:rect l="l" t="t" r="r" b="b"/>
              <a:pathLst>
                <a:path w="1605915" h="495934">
                  <a:moveTo>
                    <a:pt x="509143" y="165861"/>
                  </a:moveTo>
                  <a:lnTo>
                    <a:pt x="470991" y="169650"/>
                  </a:lnTo>
                  <a:lnTo>
                    <a:pt x="408023" y="199991"/>
                  </a:lnTo>
                  <a:lnTo>
                    <a:pt x="366631" y="253188"/>
                  </a:lnTo>
                  <a:lnTo>
                    <a:pt x="348672" y="311810"/>
                  </a:lnTo>
                  <a:lnTo>
                    <a:pt x="347218" y="343788"/>
                  </a:lnTo>
                  <a:lnTo>
                    <a:pt x="350839" y="376608"/>
                  </a:lnTo>
                  <a:lnTo>
                    <a:pt x="373560" y="431817"/>
                  </a:lnTo>
                  <a:lnTo>
                    <a:pt x="413470" y="470781"/>
                  </a:lnTo>
                  <a:lnTo>
                    <a:pt x="460853" y="489640"/>
                  </a:lnTo>
                  <a:lnTo>
                    <a:pt x="487425" y="491997"/>
                  </a:lnTo>
                  <a:lnTo>
                    <a:pt x="520449" y="488592"/>
                  </a:lnTo>
                  <a:lnTo>
                    <a:pt x="549973" y="478377"/>
                  </a:lnTo>
                  <a:lnTo>
                    <a:pt x="575972" y="461351"/>
                  </a:lnTo>
                  <a:lnTo>
                    <a:pt x="598424" y="437514"/>
                  </a:lnTo>
                  <a:lnTo>
                    <a:pt x="613395" y="413765"/>
                  </a:lnTo>
                  <a:lnTo>
                    <a:pt x="487425" y="413765"/>
                  </a:lnTo>
                  <a:lnTo>
                    <a:pt x="477015" y="412813"/>
                  </a:lnTo>
                  <a:lnTo>
                    <a:pt x="440999" y="387973"/>
                  </a:lnTo>
                  <a:lnTo>
                    <a:pt x="429641" y="343788"/>
                  </a:lnTo>
                  <a:lnTo>
                    <a:pt x="430760" y="325504"/>
                  </a:lnTo>
                  <a:lnTo>
                    <a:pt x="447548" y="277748"/>
                  </a:lnTo>
                  <a:lnTo>
                    <a:pt x="487892" y="246352"/>
                  </a:lnTo>
                  <a:lnTo>
                    <a:pt x="505205" y="244347"/>
                  </a:lnTo>
                  <a:lnTo>
                    <a:pt x="620788" y="244347"/>
                  </a:lnTo>
                  <a:lnTo>
                    <a:pt x="617593" y="236184"/>
                  </a:lnTo>
                  <a:lnTo>
                    <a:pt x="603757" y="213486"/>
                  </a:lnTo>
                  <a:lnTo>
                    <a:pt x="584688" y="192651"/>
                  </a:lnTo>
                  <a:lnTo>
                    <a:pt x="562546" y="177768"/>
                  </a:lnTo>
                  <a:lnTo>
                    <a:pt x="537356" y="168838"/>
                  </a:lnTo>
                  <a:lnTo>
                    <a:pt x="509143" y="165861"/>
                  </a:lnTo>
                  <a:close/>
                </a:path>
                <a:path w="1605915" h="495934">
                  <a:moveTo>
                    <a:pt x="620788" y="244347"/>
                  </a:moveTo>
                  <a:lnTo>
                    <a:pt x="505205" y="244347"/>
                  </a:lnTo>
                  <a:lnTo>
                    <a:pt x="528708" y="250493"/>
                  </a:lnTo>
                  <a:lnTo>
                    <a:pt x="544925" y="268557"/>
                  </a:lnTo>
                  <a:lnTo>
                    <a:pt x="553854" y="298551"/>
                  </a:lnTo>
                  <a:lnTo>
                    <a:pt x="555498" y="340486"/>
                  </a:lnTo>
                  <a:lnTo>
                    <a:pt x="553547" y="357181"/>
                  </a:lnTo>
                  <a:lnTo>
                    <a:pt x="532383" y="396239"/>
                  </a:lnTo>
                  <a:lnTo>
                    <a:pt x="487425" y="413765"/>
                  </a:lnTo>
                  <a:lnTo>
                    <a:pt x="613395" y="413765"/>
                  </a:lnTo>
                  <a:lnTo>
                    <a:pt x="614592" y="411866"/>
                  </a:lnTo>
                  <a:lnTo>
                    <a:pt x="626141" y="383682"/>
                  </a:lnTo>
                  <a:lnTo>
                    <a:pt x="633071" y="352950"/>
                  </a:lnTo>
                  <a:lnTo>
                    <a:pt x="635380" y="319658"/>
                  </a:lnTo>
                  <a:lnTo>
                    <a:pt x="633404" y="289246"/>
                  </a:lnTo>
                  <a:lnTo>
                    <a:pt x="627475" y="261429"/>
                  </a:lnTo>
                  <a:lnTo>
                    <a:pt x="620788" y="244347"/>
                  </a:lnTo>
                  <a:close/>
                </a:path>
                <a:path w="1605915" h="495934">
                  <a:moveTo>
                    <a:pt x="1151001" y="156336"/>
                  </a:moveTo>
                  <a:lnTo>
                    <a:pt x="1084976" y="168624"/>
                  </a:lnTo>
                  <a:lnTo>
                    <a:pt x="1032764" y="205485"/>
                  </a:lnTo>
                  <a:lnTo>
                    <a:pt x="998870" y="262477"/>
                  </a:lnTo>
                  <a:lnTo>
                    <a:pt x="987551" y="334898"/>
                  </a:lnTo>
                  <a:lnTo>
                    <a:pt x="990361" y="367043"/>
                  </a:lnTo>
                  <a:lnTo>
                    <a:pt x="1012840" y="422427"/>
                  </a:lnTo>
                  <a:lnTo>
                    <a:pt x="1055939" y="464238"/>
                  </a:lnTo>
                  <a:lnTo>
                    <a:pt x="1111323" y="485522"/>
                  </a:lnTo>
                  <a:lnTo>
                    <a:pt x="1143253" y="488187"/>
                  </a:lnTo>
                  <a:lnTo>
                    <a:pt x="1154707" y="487951"/>
                  </a:lnTo>
                  <a:lnTo>
                    <a:pt x="1198975" y="482076"/>
                  </a:lnTo>
                  <a:lnTo>
                    <a:pt x="1230122" y="468502"/>
                  </a:lnTo>
                  <a:lnTo>
                    <a:pt x="1297675" y="468502"/>
                  </a:lnTo>
                  <a:lnTo>
                    <a:pt x="1299495" y="465359"/>
                  </a:lnTo>
                  <a:lnTo>
                    <a:pt x="1301753" y="458196"/>
                  </a:lnTo>
                  <a:lnTo>
                    <a:pt x="1302512" y="450341"/>
                  </a:lnTo>
                  <a:lnTo>
                    <a:pt x="1302512" y="447674"/>
                  </a:lnTo>
                  <a:lnTo>
                    <a:pt x="1302130" y="444753"/>
                  </a:lnTo>
                  <a:lnTo>
                    <a:pt x="1301496" y="441578"/>
                  </a:lnTo>
                  <a:lnTo>
                    <a:pt x="1298569" y="419171"/>
                  </a:lnTo>
                  <a:lnTo>
                    <a:pt x="1298058" y="411606"/>
                  </a:lnTo>
                  <a:lnTo>
                    <a:pt x="1143253" y="411606"/>
                  </a:lnTo>
                  <a:lnTo>
                    <a:pt x="1127940" y="410178"/>
                  </a:lnTo>
                  <a:lnTo>
                    <a:pt x="1087881" y="388746"/>
                  </a:lnTo>
                  <a:lnTo>
                    <a:pt x="1065504" y="349152"/>
                  </a:lnTo>
                  <a:lnTo>
                    <a:pt x="1064005" y="333628"/>
                  </a:lnTo>
                  <a:lnTo>
                    <a:pt x="1065387" y="309790"/>
                  </a:lnTo>
                  <a:lnTo>
                    <a:pt x="1076436" y="271639"/>
                  </a:lnTo>
                  <a:lnTo>
                    <a:pt x="1113599" y="238267"/>
                  </a:lnTo>
                  <a:lnTo>
                    <a:pt x="1152144" y="231901"/>
                  </a:lnTo>
                  <a:lnTo>
                    <a:pt x="1297158" y="231901"/>
                  </a:lnTo>
                  <a:lnTo>
                    <a:pt x="1298461" y="209698"/>
                  </a:lnTo>
                  <a:lnTo>
                    <a:pt x="1300936" y="175386"/>
                  </a:lnTo>
                  <a:lnTo>
                    <a:pt x="1221231" y="175386"/>
                  </a:lnTo>
                  <a:lnTo>
                    <a:pt x="1214489" y="170912"/>
                  </a:lnTo>
                  <a:lnTo>
                    <a:pt x="1172083" y="157495"/>
                  </a:lnTo>
                  <a:lnTo>
                    <a:pt x="1161839" y="156624"/>
                  </a:lnTo>
                  <a:lnTo>
                    <a:pt x="1151001" y="156336"/>
                  </a:lnTo>
                  <a:close/>
                </a:path>
                <a:path w="1605915" h="495934">
                  <a:moveTo>
                    <a:pt x="1297675" y="468502"/>
                  </a:moveTo>
                  <a:lnTo>
                    <a:pt x="1230122" y="468502"/>
                  </a:lnTo>
                  <a:lnTo>
                    <a:pt x="1236170" y="477097"/>
                  </a:lnTo>
                  <a:lnTo>
                    <a:pt x="1243647" y="483250"/>
                  </a:lnTo>
                  <a:lnTo>
                    <a:pt x="1252553" y="486951"/>
                  </a:lnTo>
                  <a:lnTo>
                    <a:pt x="1262888" y="488187"/>
                  </a:lnTo>
                  <a:lnTo>
                    <a:pt x="1270535" y="487521"/>
                  </a:lnTo>
                  <a:lnTo>
                    <a:pt x="1297675" y="468502"/>
                  </a:lnTo>
                  <a:close/>
                </a:path>
                <a:path w="1605915" h="495934">
                  <a:moveTo>
                    <a:pt x="1297158" y="231901"/>
                  </a:moveTo>
                  <a:lnTo>
                    <a:pt x="1152144" y="231901"/>
                  </a:lnTo>
                  <a:lnTo>
                    <a:pt x="1162623" y="232473"/>
                  </a:lnTo>
                  <a:lnTo>
                    <a:pt x="1172352" y="234187"/>
                  </a:lnTo>
                  <a:lnTo>
                    <a:pt x="1209950" y="260298"/>
                  </a:lnTo>
                  <a:lnTo>
                    <a:pt x="1215263" y="269112"/>
                  </a:lnTo>
                  <a:lnTo>
                    <a:pt x="1215161" y="289131"/>
                  </a:lnTo>
                  <a:lnTo>
                    <a:pt x="1215068" y="367043"/>
                  </a:lnTo>
                  <a:lnTo>
                    <a:pt x="1188894" y="399795"/>
                  </a:lnTo>
                  <a:lnTo>
                    <a:pt x="1143253" y="411606"/>
                  </a:lnTo>
                  <a:lnTo>
                    <a:pt x="1298058" y="411606"/>
                  </a:lnTo>
                  <a:lnTo>
                    <a:pt x="1295230" y="349152"/>
                  </a:lnTo>
                  <a:lnTo>
                    <a:pt x="1294872" y="311427"/>
                  </a:lnTo>
                  <a:lnTo>
                    <a:pt x="1294930" y="289131"/>
                  </a:lnTo>
                  <a:lnTo>
                    <a:pt x="1295171" y="274607"/>
                  </a:lnTo>
                  <a:lnTo>
                    <a:pt x="1296400" y="244808"/>
                  </a:lnTo>
                  <a:lnTo>
                    <a:pt x="1297158" y="231901"/>
                  </a:lnTo>
                  <a:close/>
                </a:path>
                <a:path w="1605915" h="495934">
                  <a:moveTo>
                    <a:pt x="1269111" y="0"/>
                  </a:moveTo>
                  <a:lnTo>
                    <a:pt x="1234713" y="19770"/>
                  </a:lnTo>
                  <a:lnTo>
                    <a:pt x="1227804" y="58443"/>
                  </a:lnTo>
                  <a:lnTo>
                    <a:pt x="1223221" y="128809"/>
                  </a:lnTo>
                  <a:lnTo>
                    <a:pt x="1221231" y="175386"/>
                  </a:lnTo>
                  <a:lnTo>
                    <a:pt x="1300936" y="175386"/>
                  </a:lnTo>
                  <a:lnTo>
                    <a:pt x="1304311" y="128547"/>
                  </a:lnTo>
                  <a:lnTo>
                    <a:pt x="1306401" y="93662"/>
                  </a:lnTo>
                  <a:lnTo>
                    <a:pt x="1307673" y="63849"/>
                  </a:lnTo>
                  <a:lnTo>
                    <a:pt x="1308100" y="39369"/>
                  </a:lnTo>
                  <a:lnTo>
                    <a:pt x="1307433" y="31414"/>
                  </a:lnTo>
                  <a:lnTo>
                    <a:pt x="1277447" y="714"/>
                  </a:lnTo>
                  <a:lnTo>
                    <a:pt x="1269111" y="0"/>
                  </a:lnTo>
                  <a:close/>
                </a:path>
                <a:path w="1605915" h="495934">
                  <a:moveTo>
                    <a:pt x="213629" y="472439"/>
                  </a:moveTo>
                  <a:lnTo>
                    <a:pt x="65786" y="472439"/>
                  </a:lnTo>
                  <a:lnTo>
                    <a:pt x="84810" y="478774"/>
                  </a:lnTo>
                  <a:lnTo>
                    <a:pt x="104346" y="483298"/>
                  </a:lnTo>
                  <a:lnTo>
                    <a:pt x="124382" y="486013"/>
                  </a:lnTo>
                  <a:lnTo>
                    <a:pt x="144906" y="486917"/>
                  </a:lnTo>
                  <a:lnTo>
                    <a:pt x="178627" y="483866"/>
                  </a:lnTo>
                  <a:lnTo>
                    <a:pt x="209502" y="474694"/>
                  </a:lnTo>
                  <a:lnTo>
                    <a:pt x="213629" y="472439"/>
                  </a:lnTo>
                  <a:close/>
                </a:path>
                <a:path w="1605915" h="495934">
                  <a:moveTo>
                    <a:pt x="45212" y="5714"/>
                  </a:moveTo>
                  <a:lnTo>
                    <a:pt x="11302" y="26796"/>
                  </a:lnTo>
                  <a:lnTo>
                    <a:pt x="1777" y="64896"/>
                  </a:lnTo>
                  <a:lnTo>
                    <a:pt x="1691" y="409368"/>
                  </a:lnTo>
                  <a:lnTo>
                    <a:pt x="1524" y="414146"/>
                  </a:lnTo>
                  <a:lnTo>
                    <a:pt x="253" y="433831"/>
                  </a:lnTo>
                  <a:lnTo>
                    <a:pt x="111" y="437895"/>
                  </a:lnTo>
                  <a:lnTo>
                    <a:pt x="0" y="445896"/>
                  </a:lnTo>
                  <a:lnTo>
                    <a:pt x="714" y="453584"/>
                  </a:lnTo>
                  <a:lnTo>
                    <a:pt x="31253" y="482695"/>
                  </a:lnTo>
                  <a:lnTo>
                    <a:pt x="38989" y="483361"/>
                  </a:lnTo>
                  <a:lnTo>
                    <a:pt x="46587" y="482673"/>
                  </a:lnTo>
                  <a:lnTo>
                    <a:pt x="53578" y="480615"/>
                  </a:lnTo>
                  <a:lnTo>
                    <a:pt x="59973" y="477200"/>
                  </a:lnTo>
                  <a:lnTo>
                    <a:pt x="65786" y="472439"/>
                  </a:lnTo>
                  <a:lnTo>
                    <a:pt x="213629" y="472439"/>
                  </a:lnTo>
                  <a:lnTo>
                    <a:pt x="237543" y="459378"/>
                  </a:lnTo>
                  <a:lnTo>
                    <a:pt x="262763" y="437895"/>
                  </a:lnTo>
                  <a:lnTo>
                    <a:pt x="283245" y="412583"/>
                  </a:lnTo>
                  <a:lnTo>
                    <a:pt x="284353" y="410463"/>
                  </a:lnTo>
                  <a:lnTo>
                    <a:pt x="144906" y="410463"/>
                  </a:lnTo>
                  <a:lnTo>
                    <a:pt x="129617" y="409368"/>
                  </a:lnTo>
                  <a:lnTo>
                    <a:pt x="112887" y="406082"/>
                  </a:lnTo>
                  <a:lnTo>
                    <a:pt x="94704" y="400605"/>
                  </a:lnTo>
                  <a:lnTo>
                    <a:pt x="75056" y="392937"/>
                  </a:lnTo>
                  <a:lnTo>
                    <a:pt x="74933" y="354099"/>
                  </a:lnTo>
                  <a:lnTo>
                    <a:pt x="75056" y="266445"/>
                  </a:lnTo>
                  <a:lnTo>
                    <a:pt x="110097" y="244675"/>
                  </a:lnTo>
                  <a:lnTo>
                    <a:pt x="148187" y="231201"/>
                  </a:lnTo>
                  <a:lnTo>
                    <a:pt x="156209" y="230631"/>
                  </a:lnTo>
                  <a:lnTo>
                    <a:pt x="287031" y="230631"/>
                  </a:lnTo>
                  <a:lnTo>
                    <a:pt x="286942" y="230435"/>
                  </a:lnTo>
                  <a:lnTo>
                    <a:pt x="269367" y="205358"/>
                  </a:lnTo>
                  <a:lnTo>
                    <a:pt x="246096" y="183096"/>
                  </a:lnTo>
                  <a:lnTo>
                    <a:pt x="239157" y="178942"/>
                  </a:lnTo>
                  <a:lnTo>
                    <a:pt x="75056" y="178942"/>
                  </a:lnTo>
                  <a:lnTo>
                    <a:pt x="75056" y="62356"/>
                  </a:lnTo>
                  <a:lnTo>
                    <a:pt x="75311" y="58165"/>
                  </a:lnTo>
                  <a:lnTo>
                    <a:pt x="76073" y="52577"/>
                  </a:lnTo>
                  <a:lnTo>
                    <a:pt x="76707" y="46862"/>
                  </a:lnTo>
                  <a:lnTo>
                    <a:pt x="77089" y="42798"/>
                  </a:lnTo>
                  <a:lnTo>
                    <a:pt x="77089" y="40131"/>
                  </a:lnTo>
                  <a:lnTo>
                    <a:pt x="75090" y="25056"/>
                  </a:lnTo>
                  <a:lnTo>
                    <a:pt x="69103" y="14303"/>
                  </a:lnTo>
                  <a:lnTo>
                    <a:pt x="59140" y="7860"/>
                  </a:lnTo>
                  <a:lnTo>
                    <a:pt x="45212" y="5714"/>
                  </a:lnTo>
                  <a:close/>
                </a:path>
                <a:path w="1605915" h="495934">
                  <a:moveTo>
                    <a:pt x="287031" y="230631"/>
                  </a:moveTo>
                  <a:lnTo>
                    <a:pt x="156209" y="230631"/>
                  </a:lnTo>
                  <a:lnTo>
                    <a:pt x="172666" y="232275"/>
                  </a:lnTo>
                  <a:lnTo>
                    <a:pt x="187372" y="237204"/>
                  </a:lnTo>
                  <a:lnTo>
                    <a:pt x="220323" y="270404"/>
                  </a:lnTo>
                  <a:lnTo>
                    <a:pt x="231521" y="320928"/>
                  </a:lnTo>
                  <a:lnTo>
                    <a:pt x="229997" y="339433"/>
                  </a:lnTo>
                  <a:lnTo>
                    <a:pt x="207137" y="385063"/>
                  </a:lnTo>
                  <a:lnTo>
                    <a:pt x="163006" y="408870"/>
                  </a:lnTo>
                  <a:lnTo>
                    <a:pt x="144906" y="410463"/>
                  </a:lnTo>
                  <a:lnTo>
                    <a:pt x="284353" y="410463"/>
                  </a:lnTo>
                  <a:lnTo>
                    <a:pt x="297846" y="384651"/>
                  </a:lnTo>
                  <a:lnTo>
                    <a:pt x="306589" y="354099"/>
                  </a:lnTo>
                  <a:lnTo>
                    <a:pt x="309499" y="320928"/>
                  </a:lnTo>
                  <a:lnTo>
                    <a:pt x="306996" y="288208"/>
                  </a:lnTo>
                  <a:lnTo>
                    <a:pt x="299481" y="258048"/>
                  </a:lnTo>
                  <a:lnTo>
                    <a:pt x="287031" y="230631"/>
                  </a:lnTo>
                  <a:close/>
                </a:path>
                <a:path w="1605915" h="495934">
                  <a:moveTo>
                    <a:pt x="156209" y="154431"/>
                  </a:moveTo>
                  <a:lnTo>
                    <a:pt x="117221" y="160654"/>
                  </a:lnTo>
                  <a:lnTo>
                    <a:pt x="75056" y="178942"/>
                  </a:lnTo>
                  <a:lnTo>
                    <a:pt x="239157" y="178942"/>
                  </a:lnTo>
                  <a:lnTo>
                    <a:pt x="219503" y="167179"/>
                  </a:lnTo>
                  <a:lnTo>
                    <a:pt x="189553" y="157620"/>
                  </a:lnTo>
                  <a:lnTo>
                    <a:pt x="156209" y="154431"/>
                  </a:lnTo>
                  <a:close/>
                </a:path>
                <a:path w="1605915" h="495934">
                  <a:moveTo>
                    <a:pt x="1382014" y="401192"/>
                  </a:moveTo>
                  <a:lnTo>
                    <a:pt x="1366512" y="403070"/>
                  </a:lnTo>
                  <a:lnTo>
                    <a:pt x="1355439" y="408685"/>
                  </a:lnTo>
                  <a:lnTo>
                    <a:pt x="1348795" y="418016"/>
                  </a:lnTo>
                  <a:lnTo>
                    <a:pt x="1346580" y="431037"/>
                  </a:lnTo>
                  <a:lnTo>
                    <a:pt x="1349367" y="446254"/>
                  </a:lnTo>
                  <a:lnTo>
                    <a:pt x="1391157" y="480186"/>
                  </a:lnTo>
                  <a:lnTo>
                    <a:pt x="1444164" y="491616"/>
                  </a:lnTo>
                  <a:lnTo>
                    <a:pt x="1463548" y="492378"/>
                  </a:lnTo>
                  <a:lnTo>
                    <a:pt x="1490436" y="491047"/>
                  </a:lnTo>
                  <a:lnTo>
                    <a:pt x="1537592" y="480431"/>
                  </a:lnTo>
                  <a:lnTo>
                    <a:pt x="1578744" y="456382"/>
                  </a:lnTo>
                  <a:lnTo>
                    <a:pt x="1602155" y="418464"/>
                  </a:lnTo>
                  <a:lnTo>
                    <a:pt x="1461516" y="418464"/>
                  </a:lnTo>
                  <a:lnTo>
                    <a:pt x="1453729" y="417937"/>
                  </a:lnTo>
                  <a:lnTo>
                    <a:pt x="1444466" y="416337"/>
                  </a:lnTo>
                  <a:lnTo>
                    <a:pt x="1433726" y="413642"/>
                  </a:lnTo>
                  <a:lnTo>
                    <a:pt x="1409392" y="406068"/>
                  </a:lnTo>
                  <a:lnTo>
                    <a:pt x="1398762" y="403367"/>
                  </a:lnTo>
                  <a:lnTo>
                    <a:pt x="1389632" y="401738"/>
                  </a:lnTo>
                  <a:lnTo>
                    <a:pt x="1382014" y="401192"/>
                  </a:lnTo>
                  <a:close/>
                </a:path>
                <a:path w="1605915" h="495934">
                  <a:moveTo>
                    <a:pt x="1536192" y="156844"/>
                  </a:moveTo>
                  <a:lnTo>
                    <a:pt x="1469945" y="159892"/>
                  </a:lnTo>
                  <a:lnTo>
                    <a:pt x="1423034" y="169036"/>
                  </a:lnTo>
                  <a:lnTo>
                    <a:pt x="1375489" y="199643"/>
                  </a:lnTo>
                  <a:lnTo>
                    <a:pt x="1359698" y="249427"/>
                  </a:lnTo>
                  <a:lnTo>
                    <a:pt x="1359755" y="250412"/>
                  </a:lnTo>
                  <a:lnTo>
                    <a:pt x="1370139" y="288797"/>
                  </a:lnTo>
                  <a:lnTo>
                    <a:pt x="1401572" y="321436"/>
                  </a:lnTo>
                  <a:lnTo>
                    <a:pt x="1452274" y="347851"/>
                  </a:lnTo>
                  <a:lnTo>
                    <a:pt x="1480184" y="360425"/>
                  </a:lnTo>
                  <a:lnTo>
                    <a:pt x="1498594" y="369452"/>
                  </a:lnTo>
                  <a:lnTo>
                    <a:pt x="1511728" y="378063"/>
                  </a:lnTo>
                  <a:lnTo>
                    <a:pt x="1519600" y="386268"/>
                  </a:lnTo>
                  <a:lnTo>
                    <a:pt x="1522222" y="394080"/>
                  </a:lnTo>
                  <a:lnTo>
                    <a:pt x="1518290" y="404748"/>
                  </a:lnTo>
                  <a:lnTo>
                    <a:pt x="1506870" y="412368"/>
                  </a:lnTo>
                  <a:lnTo>
                    <a:pt x="1487949" y="416940"/>
                  </a:lnTo>
                  <a:lnTo>
                    <a:pt x="1461516" y="418464"/>
                  </a:lnTo>
                  <a:lnTo>
                    <a:pt x="1602155" y="418464"/>
                  </a:lnTo>
                  <a:lnTo>
                    <a:pt x="1602557" y="417520"/>
                  </a:lnTo>
                  <a:lnTo>
                    <a:pt x="1605533" y="393445"/>
                  </a:lnTo>
                  <a:lnTo>
                    <a:pt x="1602841" y="374324"/>
                  </a:lnTo>
                  <a:lnTo>
                    <a:pt x="1581263" y="339082"/>
                  </a:lnTo>
                  <a:lnTo>
                    <a:pt x="1549570" y="314602"/>
                  </a:lnTo>
                  <a:lnTo>
                    <a:pt x="1509668" y="293457"/>
                  </a:lnTo>
                  <a:lnTo>
                    <a:pt x="1482598" y="280669"/>
                  </a:lnTo>
                  <a:lnTo>
                    <a:pt x="1463688" y="271359"/>
                  </a:lnTo>
                  <a:lnTo>
                    <a:pt x="1450197" y="263048"/>
                  </a:lnTo>
                  <a:lnTo>
                    <a:pt x="1442110" y="255738"/>
                  </a:lnTo>
                  <a:lnTo>
                    <a:pt x="1439418" y="249427"/>
                  </a:lnTo>
                  <a:lnTo>
                    <a:pt x="1443896" y="240833"/>
                  </a:lnTo>
                  <a:lnTo>
                    <a:pt x="1457340" y="234680"/>
                  </a:lnTo>
                  <a:lnTo>
                    <a:pt x="1479762" y="230979"/>
                  </a:lnTo>
                  <a:lnTo>
                    <a:pt x="1511173" y="229742"/>
                  </a:lnTo>
                  <a:lnTo>
                    <a:pt x="1596963" y="229742"/>
                  </a:lnTo>
                  <a:lnTo>
                    <a:pt x="1598029" y="226429"/>
                  </a:lnTo>
                  <a:lnTo>
                    <a:pt x="1599819" y="202945"/>
                  </a:lnTo>
                  <a:lnTo>
                    <a:pt x="1598602" y="190113"/>
                  </a:lnTo>
                  <a:lnTo>
                    <a:pt x="1594945" y="179435"/>
                  </a:lnTo>
                  <a:lnTo>
                    <a:pt x="1562084" y="158813"/>
                  </a:lnTo>
                  <a:lnTo>
                    <a:pt x="1550096" y="157341"/>
                  </a:lnTo>
                  <a:lnTo>
                    <a:pt x="1536192" y="156844"/>
                  </a:lnTo>
                  <a:close/>
                </a:path>
                <a:path w="1605915" h="495934">
                  <a:moveTo>
                    <a:pt x="1596963" y="229742"/>
                  </a:moveTo>
                  <a:lnTo>
                    <a:pt x="1519554" y="229742"/>
                  </a:lnTo>
                  <a:lnTo>
                    <a:pt x="1527682" y="230504"/>
                  </a:lnTo>
                  <a:lnTo>
                    <a:pt x="1535556" y="231901"/>
                  </a:lnTo>
                  <a:lnTo>
                    <a:pt x="1539986" y="242716"/>
                  </a:lnTo>
                  <a:lnTo>
                    <a:pt x="1547368" y="250412"/>
                  </a:lnTo>
                  <a:lnTo>
                    <a:pt x="1557702" y="255012"/>
                  </a:lnTo>
                  <a:lnTo>
                    <a:pt x="1570990" y="256539"/>
                  </a:lnTo>
                  <a:lnTo>
                    <a:pt x="1583638" y="253202"/>
                  </a:lnTo>
                  <a:lnTo>
                    <a:pt x="1592643" y="243173"/>
                  </a:lnTo>
                  <a:lnTo>
                    <a:pt x="1596963" y="229742"/>
                  </a:lnTo>
                  <a:close/>
                </a:path>
                <a:path w="1605915" h="495934">
                  <a:moveTo>
                    <a:pt x="722629" y="149478"/>
                  </a:moveTo>
                  <a:lnTo>
                    <a:pt x="687724" y="166413"/>
                  </a:lnTo>
                  <a:lnTo>
                    <a:pt x="680974" y="188594"/>
                  </a:lnTo>
                  <a:lnTo>
                    <a:pt x="681100" y="196214"/>
                  </a:lnTo>
                  <a:lnTo>
                    <a:pt x="681196" y="199659"/>
                  </a:lnTo>
                  <a:lnTo>
                    <a:pt x="681509" y="206936"/>
                  </a:lnTo>
                  <a:lnTo>
                    <a:pt x="681990" y="215391"/>
                  </a:lnTo>
                  <a:lnTo>
                    <a:pt x="682416" y="223815"/>
                  </a:lnTo>
                  <a:lnTo>
                    <a:pt x="682736" y="231155"/>
                  </a:lnTo>
                  <a:lnTo>
                    <a:pt x="682837" y="234314"/>
                  </a:lnTo>
                  <a:lnTo>
                    <a:pt x="682912" y="248138"/>
                  </a:lnTo>
                  <a:lnTo>
                    <a:pt x="682722" y="258952"/>
                  </a:lnTo>
                  <a:lnTo>
                    <a:pt x="681958" y="277288"/>
                  </a:lnTo>
                  <a:lnTo>
                    <a:pt x="680648" y="298967"/>
                  </a:lnTo>
                  <a:lnTo>
                    <a:pt x="676981" y="347950"/>
                  </a:lnTo>
                  <a:lnTo>
                    <a:pt x="675671" y="369585"/>
                  </a:lnTo>
                  <a:lnTo>
                    <a:pt x="674885" y="388387"/>
                  </a:lnTo>
                  <a:lnTo>
                    <a:pt x="674850" y="390540"/>
                  </a:lnTo>
                  <a:lnTo>
                    <a:pt x="674741" y="409180"/>
                  </a:lnTo>
                  <a:lnTo>
                    <a:pt x="675084" y="415051"/>
                  </a:lnTo>
                  <a:lnTo>
                    <a:pt x="675641" y="421995"/>
                  </a:lnTo>
                  <a:lnTo>
                    <a:pt x="676455" y="430545"/>
                  </a:lnTo>
                  <a:lnTo>
                    <a:pt x="677215" y="438046"/>
                  </a:lnTo>
                  <a:lnTo>
                    <a:pt x="677767" y="444976"/>
                  </a:lnTo>
                  <a:lnTo>
                    <a:pt x="678066" y="450536"/>
                  </a:lnTo>
                  <a:lnTo>
                    <a:pt x="678179" y="455548"/>
                  </a:lnTo>
                  <a:lnTo>
                    <a:pt x="678916" y="463837"/>
                  </a:lnTo>
                  <a:lnTo>
                    <a:pt x="710777" y="494859"/>
                  </a:lnTo>
                  <a:lnTo>
                    <a:pt x="719327" y="495553"/>
                  </a:lnTo>
                  <a:lnTo>
                    <a:pt x="727880" y="494839"/>
                  </a:lnTo>
                  <a:lnTo>
                    <a:pt x="759991" y="463657"/>
                  </a:lnTo>
                  <a:lnTo>
                    <a:pt x="760849" y="450536"/>
                  </a:lnTo>
                  <a:lnTo>
                    <a:pt x="761212" y="444585"/>
                  </a:lnTo>
                  <a:lnTo>
                    <a:pt x="761801" y="437685"/>
                  </a:lnTo>
                  <a:lnTo>
                    <a:pt x="763468" y="421522"/>
                  </a:lnTo>
                  <a:lnTo>
                    <a:pt x="764063" y="414512"/>
                  </a:lnTo>
                  <a:lnTo>
                    <a:pt x="764420" y="408620"/>
                  </a:lnTo>
                  <a:lnTo>
                    <a:pt x="764540" y="403859"/>
                  </a:lnTo>
                  <a:lnTo>
                    <a:pt x="764655" y="397242"/>
                  </a:lnTo>
                  <a:lnTo>
                    <a:pt x="764984" y="390540"/>
                  </a:lnTo>
                  <a:lnTo>
                    <a:pt x="765504" y="383768"/>
                  </a:lnTo>
                  <a:lnTo>
                    <a:pt x="766191" y="376935"/>
                  </a:lnTo>
                  <a:lnTo>
                    <a:pt x="767070" y="368980"/>
                  </a:lnTo>
                  <a:lnTo>
                    <a:pt x="767794" y="361870"/>
                  </a:lnTo>
                  <a:lnTo>
                    <a:pt x="768351" y="355594"/>
                  </a:lnTo>
                  <a:lnTo>
                    <a:pt x="768670" y="351012"/>
                  </a:lnTo>
                  <a:lnTo>
                    <a:pt x="768768" y="350019"/>
                  </a:lnTo>
                  <a:lnTo>
                    <a:pt x="785240" y="304228"/>
                  </a:lnTo>
                  <a:lnTo>
                    <a:pt x="807084" y="267080"/>
                  </a:lnTo>
                  <a:lnTo>
                    <a:pt x="844428" y="236362"/>
                  </a:lnTo>
                  <a:lnTo>
                    <a:pt x="857123" y="234314"/>
                  </a:lnTo>
                  <a:lnTo>
                    <a:pt x="943050" y="234314"/>
                  </a:lnTo>
                  <a:lnTo>
                    <a:pt x="940198" y="220436"/>
                  </a:lnTo>
                  <a:lnTo>
                    <a:pt x="933957" y="202691"/>
                  </a:lnTo>
                  <a:lnTo>
                    <a:pt x="931882" y="199389"/>
                  </a:lnTo>
                  <a:lnTo>
                    <a:pt x="764540" y="199389"/>
                  </a:lnTo>
                  <a:lnTo>
                    <a:pt x="764286" y="196214"/>
                  </a:lnTo>
                  <a:lnTo>
                    <a:pt x="760670" y="175732"/>
                  </a:lnTo>
                  <a:lnTo>
                    <a:pt x="752506" y="161131"/>
                  </a:lnTo>
                  <a:lnTo>
                    <a:pt x="739818" y="152388"/>
                  </a:lnTo>
                  <a:lnTo>
                    <a:pt x="722629" y="149478"/>
                  </a:lnTo>
                  <a:close/>
                </a:path>
                <a:path w="1605915" h="495934">
                  <a:moveTo>
                    <a:pt x="943050" y="234314"/>
                  </a:moveTo>
                  <a:lnTo>
                    <a:pt x="857123" y="234314"/>
                  </a:lnTo>
                  <a:lnTo>
                    <a:pt x="862363" y="235842"/>
                  </a:lnTo>
                  <a:lnTo>
                    <a:pt x="866092" y="240442"/>
                  </a:lnTo>
                  <a:lnTo>
                    <a:pt x="868320" y="248138"/>
                  </a:lnTo>
                  <a:lnTo>
                    <a:pt x="869026" y="258443"/>
                  </a:lnTo>
                  <a:lnTo>
                    <a:pt x="869061" y="262508"/>
                  </a:lnTo>
                  <a:lnTo>
                    <a:pt x="868781" y="267592"/>
                  </a:lnTo>
                  <a:lnTo>
                    <a:pt x="868045" y="278510"/>
                  </a:lnTo>
                  <a:lnTo>
                    <a:pt x="867791" y="281939"/>
                  </a:lnTo>
                  <a:lnTo>
                    <a:pt x="867739" y="287912"/>
                  </a:lnTo>
                  <a:lnTo>
                    <a:pt x="867568" y="293846"/>
                  </a:lnTo>
                  <a:lnTo>
                    <a:pt x="867255" y="301160"/>
                  </a:lnTo>
                  <a:lnTo>
                    <a:pt x="866775" y="309879"/>
                  </a:lnTo>
                  <a:lnTo>
                    <a:pt x="866348" y="318543"/>
                  </a:lnTo>
                  <a:lnTo>
                    <a:pt x="865980" y="327278"/>
                  </a:lnTo>
                  <a:lnTo>
                    <a:pt x="865828" y="331775"/>
                  </a:lnTo>
                  <a:lnTo>
                    <a:pt x="865783" y="337565"/>
                  </a:lnTo>
                  <a:lnTo>
                    <a:pt x="866042" y="351012"/>
                  </a:lnTo>
                  <a:lnTo>
                    <a:pt x="870203" y="398017"/>
                  </a:lnTo>
                  <a:lnTo>
                    <a:pt x="878586" y="459612"/>
                  </a:lnTo>
                  <a:lnTo>
                    <a:pt x="903089" y="493313"/>
                  </a:lnTo>
                  <a:lnTo>
                    <a:pt x="919352" y="495553"/>
                  </a:lnTo>
                  <a:lnTo>
                    <a:pt x="927760" y="494865"/>
                  </a:lnTo>
                  <a:lnTo>
                    <a:pt x="959996" y="464897"/>
                  </a:lnTo>
                  <a:lnTo>
                    <a:pt x="960754" y="456945"/>
                  </a:lnTo>
                  <a:lnTo>
                    <a:pt x="960350" y="444585"/>
                  </a:lnTo>
                  <a:lnTo>
                    <a:pt x="959135" y="430545"/>
                  </a:lnTo>
                  <a:lnTo>
                    <a:pt x="957062" y="414512"/>
                  </a:lnTo>
                  <a:lnTo>
                    <a:pt x="954255" y="397242"/>
                  </a:lnTo>
                  <a:lnTo>
                    <a:pt x="951517" y="379928"/>
                  </a:lnTo>
                  <a:lnTo>
                    <a:pt x="949531" y="364140"/>
                  </a:lnTo>
                  <a:lnTo>
                    <a:pt x="948330" y="350019"/>
                  </a:lnTo>
                  <a:lnTo>
                    <a:pt x="947927" y="337565"/>
                  </a:lnTo>
                  <a:lnTo>
                    <a:pt x="948054" y="327278"/>
                  </a:lnTo>
                  <a:lnTo>
                    <a:pt x="948085" y="293846"/>
                  </a:lnTo>
                  <a:lnTo>
                    <a:pt x="947298" y="267592"/>
                  </a:lnTo>
                  <a:lnTo>
                    <a:pt x="944641" y="242061"/>
                  </a:lnTo>
                  <a:lnTo>
                    <a:pt x="943050" y="234314"/>
                  </a:lnTo>
                  <a:close/>
                </a:path>
                <a:path w="1605915" h="495934">
                  <a:moveTo>
                    <a:pt x="856233" y="155701"/>
                  </a:moveTo>
                  <a:lnTo>
                    <a:pt x="832423" y="158438"/>
                  </a:lnTo>
                  <a:lnTo>
                    <a:pt x="809196" y="166639"/>
                  </a:lnTo>
                  <a:lnTo>
                    <a:pt x="786564" y="180294"/>
                  </a:lnTo>
                  <a:lnTo>
                    <a:pt x="764540" y="199389"/>
                  </a:lnTo>
                  <a:lnTo>
                    <a:pt x="931882" y="199389"/>
                  </a:lnTo>
                  <a:lnTo>
                    <a:pt x="921027" y="182116"/>
                  </a:lnTo>
                  <a:lnTo>
                    <a:pt x="903763" y="167433"/>
                  </a:lnTo>
                  <a:lnTo>
                    <a:pt x="882165" y="158632"/>
                  </a:lnTo>
                  <a:lnTo>
                    <a:pt x="856233" y="155701"/>
                  </a:lnTo>
                  <a:close/>
                </a:path>
              </a:pathLst>
            </a:custGeom>
            <a:solidFill>
              <a:srgbClr val="FFEFE7"/>
            </a:solidFill>
          </p:spPr>
          <p:txBody>
            <a:bodyPr wrap="square" lIns="0" tIns="0" rIns="0" bIns="0" rtlCol="0"/>
            <a:lstStyle/>
            <a:p>
              <a:endParaRPr/>
            </a:p>
          </p:txBody>
        </p:sp>
        <p:sp>
          <p:nvSpPr>
            <p:cNvPr id="11" name="object 11"/>
            <p:cNvSpPr/>
            <p:nvPr/>
          </p:nvSpPr>
          <p:spPr>
            <a:xfrm>
              <a:off x="7105904" y="295021"/>
              <a:ext cx="1637157" cy="527050"/>
            </a:xfrm>
            <a:prstGeom prst="rect">
              <a:avLst/>
            </a:prstGeom>
            <a:blipFill>
              <a:blip r:embed="rId9" cstate="print"/>
              <a:stretch>
                <a:fillRect/>
              </a:stretch>
            </a:blipFill>
          </p:spPr>
          <p:txBody>
            <a:bodyPr wrap="square" lIns="0" tIns="0" rIns="0" bIns="0" rtlCol="0"/>
            <a:lstStyle/>
            <a:p>
              <a:endParaRPr/>
            </a:p>
          </p:txBody>
        </p:sp>
      </p:grpSp>
      <p:sp>
        <p:nvSpPr>
          <p:cNvPr id="12" name="object 12"/>
          <p:cNvSpPr txBox="1"/>
          <p:nvPr/>
        </p:nvSpPr>
        <p:spPr>
          <a:xfrm>
            <a:off x="231140" y="1092453"/>
            <a:ext cx="8433435" cy="1122680"/>
          </a:xfrm>
          <a:prstGeom prst="rect">
            <a:avLst/>
          </a:prstGeom>
        </p:spPr>
        <p:txBody>
          <a:bodyPr vert="horz" wrap="square" lIns="0" tIns="12700" rIns="0" bIns="0" rtlCol="0">
            <a:spAutoFit/>
          </a:bodyPr>
          <a:lstStyle/>
          <a:p>
            <a:pPr marL="12700" marR="5080" indent="81915">
              <a:lnSpc>
                <a:spcPct val="100000"/>
              </a:lnSpc>
              <a:spcBef>
                <a:spcPts val="100"/>
              </a:spcBef>
            </a:pPr>
            <a:r>
              <a:rPr sz="2400" spc="-5" dirty="0">
                <a:latin typeface="Arial" pitchFamily="34" charset="0"/>
                <a:cs typeface="Arial" pitchFamily="34" charset="0"/>
              </a:rPr>
              <a:t>Covalent </a:t>
            </a:r>
            <a:r>
              <a:rPr sz="2400" dirty="0">
                <a:latin typeface="Arial" pitchFamily="34" charset="0"/>
                <a:cs typeface="Arial" pitchFamily="34" charset="0"/>
              </a:rPr>
              <a:t>bond </a:t>
            </a:r>
            <a:r>
              <a:rPr sz="2400" spc="-5" dirty="0">
                <a:latin typeface="Arial" pitchFamily="34" charset="0"/>
                <a:cs typeface="Arial" pitchFamily="34" charset="0"/>
              </a:rPr>
              <a:t>is chemical </a:t>
            </a:r>
            <a:r>
              <a:rPr sz="2400" dirty="0">
                <a:latin typeface="Arial" pitchFamily="34" charset="0"/>
                <a:cs typeface="Arial" pitchFamily="34" charset="0"/>
              </a:rPr>
              <a:t>bond </a:t>
            </a:r>
            <a:r>
              <a:rPr sz="2400" spc="-5" dirty="0">
                <a:latin typeface="Arial" pitchFamily="34" charset="0"/>
                <a:cs typeface="Arial" pitchFamily="34" charset="0"/>
              </a:rPr>
              <a:t>formed by the sharing </a:t>
            </a:r>
            <a:r>
              <a:rPr sz="2400" dirty="0">
                <a:latin typeface="Arial" pitchFamily="34" charset="0"/>
                <a:cs typeface="Arial" pitchFamily="34" charset="0"/>
              </a:rPr>
              <a:t>of  </a:t>
            </a:r>
            <a:r>
              <a:rPr sz="2400" spc="-5" dirty="0">
                <a:latin typeface="Arial" pitchFamily="34" charset="0"/>
                <a:cs typeface="Arial" pitchFamily="34" charset="0"/>
              </a:rPr>
              <a:t>electrons </a:t>
            </a:r>
            <a:r>
              <a:rPr sz="2400" dirty="0">
                <a:latin typeface="Arial" pitchFamily="34" charset="0"/>
                <a:cs typeface="Arial" pitchFamily="34" charset="0"/>
              </a:rPr>
              <a:t>between </a:t>
            </a:r>
            <a:r>
              <a:rPr sz="2400" spc="-5" dirty="0">
                <a:latin typeface="Arial" pitchFamily="34" charset="0"/>
                <a:cs typeface="Arial" pitchFamily="34" charset="0"/>
              </a:rPr>
              <a:t>atoms. </a:t>
            </a:r>
            <a:r>
              <a:rPr sz="2400" dirty="0">
                <a:latin typeface="Arial" pitchFamily="34" charset="0"/>
                <a:cs typeface="Arial" pitchFamily="34" charset="0"/>
              </a:rPr>
              <a:t>The </a:t>
            </a:r>
            <a:r>
              <a:rPr sz="2400" spc="-5" dirty="0">
                <a:latin typeface="Arial" pitchFamily="34" charset="0"/>
                <a:cs typeface="Arial" pitchFamily="34" charset="0"/>
              </a:rPr>
              <a:t>sharing </a:t>
            </a:r>
            <a:r>
              <a:rPr sz="2400" dirty="0">
                <a:latin typeface="Arial" pitchFamily="34" charset="0"/>
                <a:cs typeface="Arial" pitchFamily="34" charset="0"/>
              </a:rPr>
              <a:t>of one </a:t>
            </a:r>
            <a:r>
              <a:rPr sz="2400" spc="-5" dirty="0">
                <a:latin typeface="Arial" pitchFamily="34" charset="0"/>
                <a:cs typeface="Arial" pitchFamily="34" charset="0"/>
              </a:rPr>
              <a:t>pair </a:t>
            </a:r>
            <a:r>
              <a:rPr sz="2400" dirty="0">
                <a:latin typeface="Arial" pitchFamily="34" charset="0"/>
                <a:cs typeface="Arial" pitchFamily="34" charset="0"/>
              </a:rPr>
              <a:t>of  </a:t>
            </a:r>
            <a:r>
              <a:rPr sz="2400" spc="-5" dirty="0">
                <a:latin typeface="Arial" pitchFamily="34" charset="0"/>
                <a:cs typeface="Arial" pitchFamily="34" charset="0"/>
              </a:rPr>
              <a:t>electrons results </a:t>
            </a:r>
            <a:r>
              <a:rPr sz="2400" dirty="0">
                <a:latin typeface="Arial" pitchFamily="34" charset="0"/>
                <a:cs typeface="Arial" pitchFamily="34" charset="0"/>
              </a:rPr>
              <a:t>in </a:t>
            </a:r>
            <a:r>
              <a:rPr sz="2400" spc="-5" dirty="0">
                <a:latin typeface="Arial" pitchFamily="34" charset="0"/>
                <a:cs typeface="Arial" pitchFamily="34" charset="0"/>
              </a:rPr>
              <a:t>the formation </a:t>
            </a:r>
            <a:r>
              <a:rPr sz="2400" dirty="0">
                <a:latin typeface="Arial" pitchFamily="34" charset="0"/>
                <a:cs typeface="Arial" pitchFamily="34" charset="0"/>
              </a:rPr>
              <a:t>of </a:t>
            </a:r>
            <a:r>
              <a:rPr sz="2400" spc="-5" dirty="0">
                <a:latin typeface="Arial" pitchFamily="34" charset="0"/>
                <a:cs typeface="Arial" pitchFamily="34" charset="0"/>
              </a:rPr>
              <a:t>single</a:t>
            </a:r>
            <a:r>
              <a:rPr sz="2400" dirty="0">
                <a:latin typeface="Arial" pitchFamily="34" charset="0"/>
                <a:cs typeface="Arial" pitchFamily="34" charset="0"/>
              </a:rPr>
              <a:t> </a:t>
            </a:r>
            <a:r>
              <a:rPr sz="2400" spc="-5" dirty="0">
                <a:latin typeface="Arial" pitchFamily="34" charset="0"/>
                <a:cs typeface="Arial" pitchFamily="34" charset="0"/>
              </a:rPr>
              <a:t>covalent</a:t>
            </a:r>
            <a:endParaRPr sz="2400">
              <a:latin typeface="Arial" pitchFamily="34" charset="0"/>
              <a:cs typeface="Arial" pitchFamily="34" charset="0"/>
            </a:endParaRPr>
          </a:p>
        </p:txBody>
      </p:sp>
      <p:sp>
        <p:nvSpPr>
          <p:cNvPr id="13" name="object 13"/>
          <p:cNvSpPr txBox="1">
            <a:spLocks noGrp="1"/>
          </p:cNvSpPr>
          <p:nvPr>
            <p:ph type="title"/>
          </p:nvPr>
        </p:nvSpPr>
        <p:spPr>
          <a:xfrm>
            <a:off x="231140" y="2189810"/>
            <a:ext cx="8551545" cy="1120820"/>
          </a:xfrm>
          <a:prstGeom prst="rect">
            <a:avLst/>
          </a:prstGeom>
        </p:spPr>
        <p:txBody>
          <a:bodyPr vert="horz" wrap="square" lIns="0" tIns="12700" rIns="0" bIns="0" rtlCol="0">
            <a:spAutoFit/>
          </a:bodyPr>
          <a:lstStyle/>
          <a:p>
            <a:pPr marL="12700" marR="5080">
              <a:lnSpc>
                <a:spcPct val="100000"/>
              </a:lnSpc>
              <a:spcBef>
                <a:spcPts val="100"/>
              </a:spcBef>
            </a:pPr>
            <a:r>
              <a:rPr sz="2400" b="0" spc="-5" dirty="0">
                <a:solidFill>
                  <a:schemeClr val="tx1"/>
                </a:solidFill>
                <a:latin typeface="Arial" pitchFamily="34" charset="0"/>
                <a:cs typeface="Arial" pitchFamily="34" charset="0"/>
              </a:rPr>
              <a:t>bond, sharing </a:t>
            </a:r>
            <a:r>
              <a:rPr sz="2400" b="0" dirty="0">
                <a:solidFill>
                  <a:schemeClr val="tx1"/>
                </a:solidFill>
                <a:latin typeface="Arial" pitchFamily="34" charset="0"/>
                <a:cs typeface="Arial" pitchFamily="34" charset="0"/>
              </a:rPr>
              <a:t>of </a:t>
            </a:r>
            <a:r>
              <a:rPr sz="2400" b="0" spc="5" dirty="0">
                <a:solidFill>
                  <a:schemeClr val="tx1"/>
                </a:solidFill>
                <a:latin typeface="Arial" pitchFamily="34" charset="0"/>
                <a:cs typeface="Arial" pitchFamily="34" charset="0"/>
              </a:rPr>
              <a:t>two </a:t>
            </a:r>
            <a:r>
              <a:rPr sz="2400" b="0" spc="-5" dirty="0">
                <a:solidFill>
                  <a:schemeClr val="tx1"/>
                </a:solidFill>
                <a:latin typeface="Arial" pitchFamily="34" charset="0"/>
                <a:cs typeface="Arial" pitchFamily="34" charset="0"/>
              </a:rPr>
              <a:t>pairs of electrons </a:t>
            </a:r>
            <a:r>
              <a:rPr sz="2400" b="0" dirty="0">
                <a:solidFill>
                  <a:schemeClr val="tx1"/>
                </a:solidFill>
                <a:latin typeface="Arial" pitchFamily="34" charset="0"/>
                <a:cs typeface="Arial" pitchFamily="34" charset="0"/>
              </a:rPr>
              <a:t>results in the  </a:t>
            </a:r>
            <a:r>
              <a:rPr sz="2400" b="0" spc="-5" dirty="0">
                <a:solidFill>
                  <a:schemeClr val="tx1"/>
                </a:solidFill>
                <a:latin typeface="Arial" pitchFamily="34" charset="0"/>
                <a:cs typeface="Arial" pitchFamily="34" charset="0"/>
              </a:rPr>
              <a:t>formation </a:t>
            </a:r>
            <a:r>
              <a:rPr sz="2400" b="0" dirty="0">
                <a:solidFill>
                  <a:schemeClr val="tx1"/>
                </a:solidFill>
                <a:latin typeface="Arial" pitchFamily="34" charset="0"/>
                <a:cs typeface="Arial" pitchFamily="34" charset="0"/>
              </a:rPr>
              <a:t>of </a:t>
            </a:r>
            <a:r>
              <a:rPr sz="2400" b="0" spc="-5" dirty="0">
                <a:solidFill>
                  <a:schemeClr val="tx1"/>
                </a:solidFill>
                <a:latin typeface="Arial" pitchFamily="34" charset="0"/>
                <a:cs typeface="Arial" pitchFamily="34" charset="0"/>
              </a:rPr>
              <a:t>double covalent </a:t>
            </a:r>
            <a:r>
              <a:rPr sz="2400" b="0" dirty="0">
                <a:solidFill>
                  <a:schemeClr val="tx1"/>
                </a:solidFill>
                <a:latin typeface="Arial" pitchFamily="34" charset="0"/>
                <a:cs typeface="Arial" pitchFamily="34" charset="0"/>
              </a:rPr>
              <a:t>bond </a:t>
            </a:r>
            <a:r>
              <a:rPr sz="2400" b="0" spc="-5" dirty="0">
                <a:solidFill>
                  <a:schemeClr val="tx1"/>
                </a:solidFill>
                <a:latin typeface="Arial" pitchFamily="34" charset="0"/>
                <a:cs typeface="Arial" pitchFamily="34" charset="0"/>
              </a:rPr>
              <a:t>and sharing </a:t>
            </a:r>
            <a:r>
              <a:rPr sz="2400" b="0" dirty="0">
                <a:solidFill>
                  <a:schemeClr val="tx1"/>
                </a:solidFill>
                <a:latin typeface="Arial" pitchFamily="34" charset="0"/>
                <a:cs typeface="Arial" pitchFamily="34" charset="0"/>
              </a:rPr>
              <a:t>of </a:t>
            </a:r>
            <a:r>
              <a:rPr sz="2400" b="0" spc="-5" dirty="0">
                <a:solidFill>
                  <a:schemeClr val="tx1"/>
                </a:solidFill>
                <a:latin typeface="Arial" pitchFamily="34" charset="0"/>
                <a:cs typeface="Arial" pitchFamily="34" charset="0"/>
              </a:rPr>
              <a:t>three  pairs </a:t>
            </a:r>
            <a:r>
              <a:rPr sz="2400" b="0" dirty="0">
                <a:solidFill>
                  <a:schemeClr val="tx1"/>
                </a:solidFill>
                <a:latin typeface="Arial" pitchFamily="34" charset="0"/>
                <a:cs typeface="Arial" pitchFamily="34" charset="0"/>
              </a:rPr>
              <a:t>of </a:t>
            </a:r>
            <a:r>
              <a:rPr sz="2400" b="0" spc="-5" dirty="0">
                <a:solidFill>
                  <a:schemeClr val="tx1"/>
                </a:solidFill>
                <a:latin typeface="Arial" pitchFamily="34" charset="0"/>
                <a:cs typeface="Arial" pitchFamily="34" charset="0"/>
              </a:rPr>
              <a:t>electrons results </a:t>
            </a:r>
            <a:r>
              <a:rPr sz="2400" b="0" dirty="0">
                <a:solidFill>
                  <a:schemeClr val="tx1"/>
                </a:solidFill>
                <a:latin typeface="Arial" pitchFamily="34" charset="0"/>
                <a:cs typeface="Arial" pitchFamily="34" charset="0"/>
              </a:rPr>
              <a:t>in </a:t>
            </a:r>
            <a:r>
              <a:rPr sz="2400" b="0" spc="-5" dirty="0">
                <a:solidFill>
                  <a:schemeClr val="tx1"/>
                </a:solidFill>
                <a:latin typeface="Arial" pitchFamily="34" charset="0"/>
                <a:cs typeface="Arial" pitchFamily="34" charset="0"/>
              </a:rPr>
              <a:t>the formation </a:t>
            </a:r>
            <a:r>
              <a:rPr sz="2400" b="0" dirty="0">
                <a:solidFill>
                  <a:schemeClr val="tx1"/>
                </a:solidFill>
                <a:latin typeface="Arial" pitchFamily="34" charset="0"/>
                <a:cs typeface="Arial" pitchFamily="34" charset="0"/>
              </a:rPr>
              <a:t>of </a:t>
            </a:r>
            <a:r>
              <a:rPr sz="2400" b="0" spc="-5" dirty="0">
                <a:solidFill>
                  <a:schemeClr val="tx1"/>
                </a:solidFill>
                <a:latin typeface="Arial" pitchFamily="34" charset="0"/>
                <a:cs typeface="Arial" pitchFamily="34" charset="0"/>
              </a:rPr>
              <a:t>triple covalent  bond.</a:t>
            </a:r>
            <a:endParaRPr sz="2400" b="0">
              <a:solidFill>
                <a:schemeClr val="tx1"/>
              </a:solidFill>
              <a:latin typeface="Arial" pitchFamily="34" charset="0"/>
              <a:cs typeface="Arial" pitchFamily="34" charset="0"/>
            </a:endParaRPr>
          </a:p>
        </p:txBody>
      </p:sp>
      <p:sp>
        <p:nvSpPr>
          <p:cNvPr id="14" name="object 14"/>
          <p:cNvSpPr txBox="1"/>
          <p:nvPr/>
        </p:nvSpPr>
        <p:spPr>
          <a:xfrm>
            <a:off x="218440" y="3429001"/>
            <a:ext cx="8620760" cy="2283958"/>
          </a:xfrm>
          <a:prstGeom prst="rect">
            <a:avLst/>
          </a:prstGeom>
        </p:spPr>
        <p:txBody>
          <a:bodyPr vert="horz" wrap="square" lIns="0" tIns="64769" rIns="0" bIns="0" rtlCol="0">
            <a:spAutoFit/>
          </a:bodyPr>
          <a:lstStyle/>
          <a:p>
            <a:pPr marL="25400">
              <a:lnSpc>
                <a:spcPct val="100000"/>
              </a:lnSpc>
              <a:spcBef>
                <a:spcPts val="509"/>
              </a:spcBef>
            </a:pPr>
            <a:r>
              <a:rPr sz="2000" b="1" dirty="0">
                <a:solidFill>
                  <a:srgbClr val="FF3300"/>
                </a:solidFill>
                <a:latin typeface="Arial"/>
                <a:cs typeface="Arial"/>
              </a:rPr>
              <a:t>Eg :- Formation of single </a:t>
            </a:r>
            <a:r>
              <a:rPr sz="2000" b="1" spc="-5" dirty="0">
                <a:solidFill>
                  <a:srgbClr val="FF3300"/>
                </a:solidFill>
                <a:latin typeface="Arial"/>
                <a:cs typeface="Arial"/>
              </a:rPr>
              <a:t>covalent </a:t>
            </a:r>
            <a:r>
              <a:rPr sz="2000" b="1" dirty="0">
                <a:solidFill>
                  <a:srgbClr val="FF3300"/>
                </a:solidFill>
                <a:latin typeface="Arial"/>
                <a:cs typeface="Arial"/>
              </a:rPr>
              <a:t>bond in </a:t>
            </a:r>
            <a:r>
              <a:rPr sz="2000" b="1" spc="-5" dirty="0">
                <a:solidFill>
                  <a:srgbClr val="FF3300"/>
                </a:solidFill>
                <a:latin typeface="Arial"/>
                <a:cs typeface="Arial"/>
              </a:rPr>
              <a:t>Hydrogen </a:t>
            </a:r>
            <a:r>
              <a:rPr sz="2000" b="1" dirty="0">
                <a:solidFill>
                  <a:srgbClr val="FF3300"/>
                </a:solidFill>
                <a:latin typeface="Arial"/>
                <a:cs typeface="Arial"/>
              </a:rPr>
              <a:t>molecule -</a:t>
            </a:r>
            <a:r>
              <a:rPr sz="2000" b="1" spc="-114" dirty="0">
                <a:solidFill>
                  <a:srgbClr val="FF3300"/>
                </a:solidFill>
                <a:latin typeface="Arial"/>
                <a:cs typeface="Arial"/>
              </a:rPr>
              <a:t> </a:t>
            </a:r>
            <a:r>
              <a:rPr sz="2000" b="1" spc="10" dirty="0">
                <a:solidFill>
                  <a:srgbClr val="FF3300"/>
                </a:solidFill>
                <a:latin typeface="Arial"/>
                <a:cs typeface="Arial"/>
              </a:rPr>
              <a:t>H</a:t>
            </a:r>
            <a:r>
              <a:rPr sz="1950" b="1" spc="15" baseline="-21367" dirty="0">
                <a:solidFill>
                  <a:srgbClr val="FF3300"/>
                </a:solidFill>
                <a:latin typeface="Arial"/>
                <a:cs typeface="Arial"/>
              </a:rPr>
              <a:t>2</a:t>
            </a:r>
            <a:endParaRPr sz="1950" baseline="-21367">
              <a:latin typeface="Arial"/>
              <a:cs typeface="Arial"/>
            </a:endParaRPr>
          </a:p>
          <a:p>
            <a:pPr marL="25400" marR="17780" indent="112395">
              <a:lnSpc>
                <a:spcPct val="100000"/>
              </a:lnSpc>
              <a:spcBef>
                <a:spcPts val="484"/>
              </a:spcBef>
            </a:pPr>
            <a:r>
              <a:rPr sz="2400" spc="-5" dirty="0">
                <a:latin typeface="Arial" pitchFamily="34" charset="0"/>
                <a:cs typeface="Arial" pitchFamily="34" charset="0"/>
              </a:rPr>
              <a:t>The atomic number </a:t>
            </a:r>
            <a:r>
              <a:rPr sz="2400" dirty="0">
                <a:latin typeface="Arial" pitchFamily="34" charset="0"/>
                <a:cs typeface="Arial" pitchFamily="34" charset="0"/>
              </a:rPr>
              <a:t>of </a:t>
            </a:r>
            <a:r>
              <a:rPr sz="2400" spc="-10" dirty="0">
                <a:latin typeface="Arial" pitchFamily="34" charset="0"/>
                <a:cs typeface="Arial" pitchFamily="34" charset="0"/>
              </a:rPr>
              <a:t>hydrogen </a:t>
            </a:r>
            <a:r>
              <a:rPr sz="2400" spc="-5" dirty="0">
                <a:latin typeface="Arial" pitchFamily="34" charset="0"/>
                <a:cs typeface="Arial" pitchFamily="34" charset="0"/>
              </a:rPr>
              <a:t>is </a:t>
            </a:r>
            <a:r>
              <a:rPr sz="2400" spc="-10" dirty="0">
                <a:latin typeface="Arial" pitchFamily="34" charset="0"/>
                <a:cs typeface="Arial" pitchFamily="34" charset="0"/>
              </a:rPr>
              <a:t>1, </a:t>
            </a:r>
            <a:r>
              <a:rPr sz="2400" spc="-5" dirty="0">
                <a:latin typeface="Arial" pitchFamily="34" charset="0"/>
                <a:cs typeface="Arial" pitchFamily="34" charset="0"/>
              </a:rPr>
              <a:t>its electronic  arrangement is </a:t>
            </a:r>
            <a:r>
              <a:rPr sz="2400" spc="-10" dirty="0">
                <a:latin typeface="Arial" pitchFamily="34" charset="0"/>
                <a:cs typeface="Arial" pitchFamily="34" charset="0"/>
              </a:rPr>
              <a:t>1, </a:t>
            </a:r>
            <a:r>
              <a:rPr sz="2400" dirty="0">
                <a:latin typeface="Arial" pitchFamily="34" charset="0"/>
                <a:cs typeface="Arial" pitchFamily="34" charset="0"/>
              </a:rPr>
              <a:t>it </a:t>
            </a:r>
            <a:r>
              <a:rPr sz="2400" spc="-5" dirty="0">
                <a:latin typeface="Arial" pitchFamily="34" charset="0"/>
                <a:cs typeface="Arial" pitchFamily="34" charset="0"/>
              </a:rPr>
              <a:t>has 1 valence electron. </a:t>
            </a:r>
            <a:r>
              <a:rPr sz="2400" dirty="0">
                <a:latin typeface="Arial" pitchFamily="34" charset="0"/>
                <a:cs typeface="Arial" pitchFamily="34" charset="0"/>
              </a:rPr>
              <a:t>It </a:t>
            </a:r>
            <a:r>
              <a:rPr sz="2400" spc="-5" dirty="0">
                <a:latin typeface="Arial" pitchFamily="34" charset="0"/>
                <a:cs typeface="Arial" pitchFamily="34" charset="0"/>
              </a:rPr>
              <a:t>needs 1  electron more </a:t>
            </a:r>
            <a:r>
              <a:rPr sz="2400" dirty="0">
                <a:latin typeface="Arial" pitchFamily="34" charset="0"/>
                <a:cs typeface="Arial" pitchFamily="34" charset="0"/>
              </a:rPr>
              <a:t>to </a:t>
            </a:r>
            <a:r>
              <a:rPr sz="2400" spc="-5" dirty="0">
                <a:latin typeface="Arial" pitchFamily="34" charset="0"/>
                <a:cs typeface="Arial" pitchFamily="34" charset="0"/>
              </a:rPr>
              <a:t>attain </a:t>
            </a:r>
            <a:r>
              <a:rPr sz="2400" spc="-25" dirty="0">
                <a:latin typeface="Arial" pitchFamily="34" charset="0"/>
                <a:cs typeface="Arial" pitchFamily="34" charset="0"/>
              </a:rPr>
              <a:t>stability. </a:t>
            </a:r>
            <a:r>
              <a:rPr sz="2400" spc="-5" dirty="0">
                <a:latin typeface="Arial" pitchFamily="34" charset="0"/>
                <a:cs typeface="Arial" pitchFamily="34" charset="0"/>
              </a:rPr>
              <a:t>So </a:t>
            </a:r>
            <a:r>
              <a:rPr sz="2400" spc="10" dirty="0">
                <a:latin typeface="Arial" pitchFamily="34" charset="0"/>
                <a:cs typeface="Arial" pitchFamily="34" charset="0"/>
              </a:rPr>
              <a:t>two </a:t>
            </a:r>
            <a:r>
              <a:rPr sz="2400" spc="-10" dirty="0">
                <a:latin typeface="Arial" pitchFamily="34" charset="0"/>
                <a:cs typeface="Arial" pitchFamily="34" charset="0"/>
              </a:rPr>
              <a:t>hydrogen </a:t>
            </a:r>
            <a:r>
              <a:rPr sz="2400" spc="-5" dirty="0">
                <a:latin typeface="Arial" pitchFamily="34" charset="0"/>
                <a:cs typeface="Arial" pitchFamily="34" charset="0"/>
              </a:rPr>
              <a:t>atoms  share 1 pair of electrons </a:t>
            </a:r>
            <a:r>
              <a:rPr sz="2400" dirty="0">
                <a:latin typeface="Arial" pitchFamily="34" charset="0"/>
                <a:cs typeface="Arial" pitchFamily="34" charset="0"/>
              </a:rPr>
              <a:t>resulting in </a:t>
            </a:r>
            <a:r>
              <a:rPr sz="2400" spc="-5" dirty="0">
                <a:latin typeface="Arial" pitchFamily="34" charset="0"/>
                <a:cs typeface="Arial" pitchFamily="34" charset="0"/>
              </a:rPr>
              <a:t>the formation </a:t>
            </a:r>
            <a:r>
              <a:rPr sz="2400" dirty="0">
                <a:latin typeface="Arial" pitchFamily="34" charset="0"/>
                <a:cs typeface="Arial" pitchFamily="34" charset="0"/>
              </a:rPr>
              <a:t>of </a:t>
            </a:r>
            <a:r>
              <a:rPr sz="2400" spc="-5" dirty="0">
                <a:latin typeface="Arial" pitchFamily="34" charset="0"/>
                <a:cs typeface="Arial" pitchFamily="34" charset="0"/>
              </a:rPr>
              <a:t>a  single covalent </a:t>
            </a:r>
            <a:r>
              <a:rPr sz="2400" dirty="0">
                <a:latin typeface="Arial" pitchFamily="34" charset="0"/>
                <a:cs typeface="Arial" pitchFamily="34" charset="0"/>
              </a:rPr>
              <a:t>bond in </a:t>
            </a:r>
            <a:r>
              <a:rPr sz="2400" spc="-10" dirty="0">
                <a:latin typeface="Arial" pitchFamily="34" charset="0"/>
                <a:cs typeface="Arial" pitchFamily="34" charset="0"/>
              </a:rPr>
              <a:t>hydrogen </a:t>
            </a:r>
            <a:r>
              <a:rPr sz="2400" spc="-5" dirty="0">
                <a:latin typeface="Arial" pitchFamily="34" charset="0"/>
                <a:cs typeface="Arial" pitchFamily="34" charset="0"/>
              </a:rPr>
              <a:t>molecule</a:t>
            </a:r>
            <a:r>
              <a:rPr sz="2400" spc="-35" dirty="0">
                <a:latin typeface="Arial" pitchFamily="34" charset="0"/>
                <a:cs typeface="Arial" pitchFamily="34" charset="0"/>
              </a:rPr>
              <a:t> </a:t>
            </a:r>
            <a:r>
              <a:rPr sz="2400" dirty="0">
                <a:latin typeface="Arial" pitchFamily="34" charset="0"/>
                <a:cs typeface="Arial" pitchFamily="34" charset="0"/>
              </a:rPr>
              <a:t>H</a:t>
            </a:r>
            <a:r>
              <a:rPr sz="2400" baseline="-20833" dirty="0">
                <a:latin typeface="Arial" pitchFamily="34" charset="0"/>
                <a:cs typeface="Arial" pitchFamily="34" charset="0"/>
              </a:rPr>
              <a:t>2.</a:t>
            </a:r>
            <a:endParaRPr sz="2400" baseline="-20833">
              <a:latin typeface="Arial" pitchFamily="34" charset="0"/>
              <a:cs typeface="Arial" pitchFamily="34" charset="0"/>
            </a:endParaRPr>
          </a:p>
        </p:txBody>
      </p:sp>
      <p:sp>
        <p:nvSpPr>
          <p:cNvPr id="15" name="object 15"/>
          <p:cNvSpPr/>
          <p:nvPr/>
        </p:nvSpPr>
        <p:spPr>
          <a:xfrm>
            <a:off x="2654300" y="6108700"/>
            <a:ext cx="1003300" cy="127000"/>
          </a:xfrm>
          <a:custGeom>
            <a:avLst/>
            <a:gdLst/>
            <a:ahLst/>
            <a:cxnLst/>
            <a:rect l="l" t="t" r="r" b="b"/>
            <a:pathLst>
              <a:path w="1003300" h="127000">
                <a:moveTo>
                  <a:pt x="876300" y="0"/>
                </a:moveTo>
                <a:lnTo>
                  <a:pt x="876300" y="127000"/>
                </a:lnTo>
                <a:lnTo>
                  <a:pt x="977900" y="76200"/>
                </a:lnTo>
                <a:lnTo>
                  <a:pt x="895985" y="76200"/>
                </a:lnTo>
                <a:lnTo>
                  <a:pt x="901700" y="70510"/>
                </a:lnTo>
                <a:lnTo>
                  <a:pt x="901700" y="56489"/>
                </a:lnTo>
                <a:lnTo>
                  <a:pt x="895985" y="50800"/>
                </a:lnTo>
                <a:lnTo>
                  <a:pt x="977900" y="50800"/>
                </a:lnTo>
                <a:lnTo>
                  <a:pt x="876300" y="0"/>
                </a:lnTo>
                <a:close/>
              </a:path>
              <a:path w="1003300" h="127000">
                <a:moveTo>
                  <a:pt x="876300" y="50800"/>
                </a:moveTo>
                <a:lnTo>
                  <a:pt x="5714" y="50800"/>
                </a:lnTo>
                <a:lnTo>
                  <a:pt x="0" y="56489"/>
                </a:lnTo>
                <a:lnTo>
                  <a:pt x="0" y="70510"/>
                </a:lnTo>
                <a:lnTo>
                  <a:pt x="5714" y="76200"/>
                </a:lnTo>
                <a:lnTo>
                  <a:pt x="876300" y="76200"/>
                </a:lnTo>
                <a:lnTo>
                  <a:pt x="876300" y="50800"/>
                </a:lnTo>
                <a:close/>
              </a:path>
              <a:path w="1003300" h="127000">
                <a:moveTo>
                  <a:pt x="977900" y="50800"/>
                </a:moveTo>
                <a:lnTo>
                  <a:pt x="895985" y="50800"/>
                </a:lnTo>
                <a:lnTo>
                  <a:pt x="901700" y="56489"/>
                </a:lnTo>
                <a:lnTo>
                  <a:pt x="901700" y="70510"/>
                </a:lnTo>
                <a:lnTo>
                  <a:pt x="895985" y="76200"/>
                </a:lnTo>
                <a:lnTo>
                  <a:pt x="977900" y="76200"/>
                </a:lnTo>
                <a:lnTo>
                  <a:pt x="1003300" y="63500"/>
                </a:lnTo>
                <a:lnTo>
                  <a:pt x="977900" y="50800"/>
                </a:lnTo>
                <a:close/>
              </a:path>
            </a:pathLst>
          </a:custGeom>
          <a:solidFill>
            <a:srgbClr val="000000"/>
          </a:solidFill>
        </p:spPr>
        <p:txBody>
          <a:bodyPr wrap="square" lIns="0" tIns="0" rIns="0" bIns="0" rtlCol="0"/>
          <a:lstStyle/>
          <a:p>
            <a:endParaRPr/>
          </a:p>
        </p:txBody>
      </p:sp>
      <p:sp>
        <p:nvSpPr>
          <p:cNvPr id="16" name="object 16"/>
          <p:cNvSpPr/>
          <p:nvPr/>
        </p:nvSpPr>
        <p:spPr>
          <a:xfrm>
            <a:off x="5092700" y="6108700"/>
            <a:ext cx="1079500" cy="127000"/>
          </a:xfrm>
          <a:custGeom>
            <a:avLst/>
            <a:gdLst/>
            <a:ahLst/>
            <a:cxnLst/>
            <a:rect l="l" t="t" r="r" b="b"/>
            <a:pathLst>
              <a:path w="1079500" h="127000">
                <a:moveTo>
                  <a:pt x="952500" y="0"/>
                </a:moveTo>
                <a:lnTo>
                  <a:pt x="952500" y="127000"/>
                </a:lnTo>
                <a:lnTo>
                  <a:pt x="1054100" y="76200"/>
                </a:lnTo>
                <a:lnTo>
                  <a:pt x="972185" y="76200"/>
                </a:lnTo>
                <a:lnTo>
                  <a:pt x="977900" y="70510"/>
                </a:lnTo>
                <a:lnTo>
                  <a:pt x="977900" y="56489"/>
                </a:lnTo>
                <a:lnTo>
                  <a:pt x="972185" y="50800"/>
                </a:lnTo>
                <a:lnTo>
                  <a:pt x="1054100" y="50800"/>
                </a:lnTo>
                <a:lnTo>
                  <a:pt x="952500" y="0"/>
                </a:lnTo>
                <a:close/>
              </a:path>
              <a:path w="1079500" h="127000">
                <a:moveTo>
                  <a:pt x="952500" y="50800"/>
                </a:moveTo>
                <a:lnTo>
                  <a:pt x="5714" y="50800"/>
                </a:lnTo>
                <a:lnTo>
                  <a:pt x="0" y="56489"/>
                </a:lnTo>
                <a:lnTo>
                  <a:pt x="0" y="70510"/>
                </a:lnTo>
                <a:lnTo>
                  <a:pt x="5714" y="76200"/>
                </a:lnTo>
                <a:lnTo>
                  <a:pt x="952500" y="76200"/>
                </a:lnTo>
                <a:lnTo>
                  <a:pt x="952500" y="50800"/>
                </a:lnTo>
                <a:close/>
              </a:path>
              <a:path w="1079500" h="127000">
                <a:moveTo>
                  <a:pt x="1054100" y="50800"/>
                </a:moveTo>
                <a:lnTo>
                  <a:pt x="972185" y="50800"/>
                </a:lnTo>
                <a:lnTo>
                  <a:pt x="977900" y="56489"/>
                </a:lnTo>
                <a:lnTo>
                  <a:pt x="977900" y="70510"/>
                </a:lnTo>
                <a:lnTo>
                  <a:pt x="972185" y="76200"/>
                </a:lnTo>
                <a:lnTo>
                  <a:pt x="1054100" y="76200"/>
                </a:lnTo>
                <a:lnTo>
                  <a:pt x="1079500" y="63500"/>
                </a:lnTo>
                <a:lnTo>
                  <a:pt x="1054100" y="50800"/>
                </a:lnTo>
                <a:close/>
              </a:path>
            </a:pathLst>
          </a:custGeom>
          <a:solidFill>
            <a:srgbClr val="000000"/>
          </a:solidFill>
        </p:spPr>
        <p:txBody>
          <a:bodyPr wrap="square" lIns="0" tIns="0" rIns="0" bIns="0" rtlCol="0"/>
          <a:lstStyle/>
          <a:p>
            <a:endParaRPr/>
          </a:p>
        </p:txBody>
      </p:sp>
      <p:sp>
        <p:nvSpPr>
          <p:cNvPr id="17" name="object 17"/>
          <p:cNvSpPr/>
          <p:nvPr/>
        </p:nvSpPr>
        <p:spPr>
          <a:xfrm>
            <a:off x="685800" y="5791200"/>
            <a:ext cx="762000" cy="762000"/>
          </a:xfrm>
          <a:custGeom>
            <a:avLst/>
            <a:gdLst/>
            <a:ahLst/>
            <a:cxnLst/>
            <a:rect l="l" t="t" r="r" b="b"/>
            <a:pathLst>
              <a:path w="762000" h="762000">
                <a:moveTo>
                  <a:pt x="0" y="381000"/>
                </a:moveTo>
                <a:lnTo>
                  <a:pt x="2968" y="333207"/>
                </a:lnTo>
                <a:lnTo>
                  <a:pt x="11635" y="287185"/>
                </a:lnTo>
                <a:lnTo>
                  <a:pt x="25644" y="243293"/>
                </a:lnTo>
                <a:lnTo>
                  <a:pt x="44638" y="201887"/>
                </a:lnTo>
                <a:lnTo>
                  <a:pt x="68260" y="163323"/>
                </a:lnTo>
                <a:lnTo>
                  <a:pt x="96153" y="127960"/>
                </a:lnTo>
                <a:lnTo>
                  <a:pt x="127960" y="96153"/>
                </a:lnTo>
                <a:lnTo>
                  <a:pt x="163323" y="68260"/>
                </a:lnTo>
                <a:lnTo>
                  <a:pt x="201887" y="44638"/>
                </a:lnTo>
                <a:lnTo>
                  <a:pt x="243293" y="25644"/>
                </a:lnTo>
                <a:lnTo>
                  <a:pt x="287185" y="11635"/>
                </a:lnTo>
                <a:lnTo>
                  <a:pt x="333207" y="2968"/>
                </a:lnTo>
                <a:lnTo>
                  <a:pt x="381000" y="0"/>
                </a:lnTo>
                <a:lnTo>
                  <a:pt x="428795" y="2968"/>
                </a:lnTo>
                <a:lnTo>
                  <a:pt x="474818" y="11636"/>
                </a:lnTo>
                <a:lnTo>
                  <a:pt x="518711" y="25646"/>
                </a:lnTo>
                <a:lnTo>
                  <a:pt x="560118" y="44641"/>
                </a:lnTo>
                <a:lnTo>
                  <a:pt x="598681" y="68264"/>
                </a:lnTo>
                <a:lnTo>
                  <a:pt x="634044" y="96158"/>
                </a:lnTo>
                <a:lnTo>
                  <a:pt x="665850" y="127965"/>
                </a:lnTo>
                <a:lnTo>
                  <a:pt x="693742" y="163329"/>
                </a:lnTo>
                <a:lnTo>
                  <a:pt x="717363" y="201893"/>
                </a:lnTo>
                <a:lnTo>
                  <a:pt x="736356" y="243298"/>
                </a:lnTo>
                <a:lnTo>
                  <a:pt x="750365" y="287190"/>
                </a:lnTo>
                <a:lnTo>
                  <a:pt x="759031" y="333209"/>
                </a:lnTo>
                <a:lnTo>
                  <a:pt x="762000" y="381000"/>
                </a:lnTo>
                <a:lnTo>
                  <a:pt x="759031" y="428792"/>
                </a:lnTo>
                <a:lnTo>
                  <a:pt x="750365" y="474814"/>
                </a:lnTo>
                <a:lnTo>
                  <a:pt x="736356" y="518706"/>
                </a:lnTo>
                <a:lnTo>
                  <a:pt x="717363" y="560112"/>
                </a:lnTo>
                <a:lnTo>
                  <a:pt x="693742" y="598676"/>
                </a:lnTo>
                <a:lnTo>
                  <a:pt x="665850" y="634039"/>
                </a:lnTo>
                <a:lnTo>
                  <a:pt x="634044" y="665846"/>
                </a:lnTo>
                <a:lnTo>
                  <a:pt x="598681" y="693739"/>
                </a:lnTo>
                <a:lnTo>
                  <a:pt x="560118" y="717361"/>
                </a:lnTo>
                <a:lnTo>
                  <a:pt x="518711" y="736355"/>
                </a:lnTo>
                <a:lnTo>
                  <a:pt x="474818" y="750364"/>
                </a:lnTo>
                <a:lnTo>
                  <a:pt x="428795" y="759031"/>
                </a:lnTo>
                <a:lnTo>
                  <a:pt x="381000" y="762000"/>
                </a:lnTo>
                <a:lnTo>
                  <a:pt x="333207" y="759031"/>
                </a:lnTo>
                <a:lnTo>
                  <a:pt x="287185" y="750364"/>
                </a:lnTo>
                <a:lnTo>
                  <a:pt x="243293" y="736355"/>
                </a:lnTo>
                <a:lnTo>
                  <a:pt x="201887" y="717361"/>
                </a:lnTo>
                <a:lnTo>
                  <a:pt x="163323" y="693739"/>
                </a:lnTo>
                <a:lnTo>
                  <a:pt x="127960" y="665846"/>
                </a:lnTo>
                <a:lnTo>
                  <a:pt x="96153" y="634039"/>
                </a:lnTo>
                <a:lnTo>
                  <a:pt x="68260" y="598676"/>
                </a:lnTo>
                <a:lnTo>
                  <a:pt x="44638" y="560112"/>
                </a:lnTo>
                <a:lnTo>
                  <a:pt x="25644" y="518706"/>
                </a:lnTo>
                <a:lnTo>
                  <a:pt x="11635" y="474814"/>
                </a:lnTo>
                <a:lnTo>
                  <a:pt x="2968" y="428792"/>
                </a:lnTo>
                <a:lnTo>
                  <a:pt x="0" y="381000"/>
                </a:lnTo>
                <a:close/>
              </a:path>
            </a:pathLst>
          </a:custGeom>
          <a:ln w="19050">
            <a:solidFill>
              <a:srgbClr val="000000"/>
            </a:solidFill>
          </a:ln>
        </p:spPr>
        <p:txBody>
          <a:bodyPr wrap="square" lIns="0" tIns="0" rIns="0" bIns="0" rtlCol="0"/>
          <a:lstStyle/>
          <a:p>
            <a:endParaRPr/>
          </a:p>
        </p:txBody>
      </p:sp>
      <p:sp>
        <p:nvSpPr>
          <p:cNvPr id="18" name="object 18"/>
          <p:cNvSpPr/>
          <p:nvPr/>
        </p:nvSpPr>
        <p:spPr>
          <a:xfrm>
            <a:off x="1828800" y="5791200"/>
            <a:ext cx="762000" cy="762000"/>
          </a:xfrm>
          <a:custGeom>
            <a:avLst/>
            <a:gdLst/>
            <a:ahLst/>
            <a:cxnLst/>
            <a:rect l="l" t="t" r="r" b="b"/>
            <a:pathLst>
              <a:path w="762000" h="762000">
                <a:moveTo>
                  <a:pt x="0" y="381000"/>
                </a:moveTo>
                <a:lnTo>
                  <a:pt x="2968" y="333207"/>
                </a:lnTo>
                <a:lnTo>
                  <a:pt x="11634" y="287185"/>
                </a:lnTo>
                <a:lnTo>
                  <a:pt x="25643" y="243293"/>
                </a:lnTo>
                <a:lnTo>
                  <a:pt x="44636" y="201887"/>
                </a:lnTo>
                <a:lnTo>
                  <a:pt x="68257" y="163323"/>
                </a:lnTo>
                <a:lnTo>
                  <a:pt x="96149" y="127960"/>
                </a:lnTo>
                <a:lnTo>
                  <a:pt x="127955" y="96153"/>
                </a:lnTo>
                <a:lnTo>
                  <a:pt x="163318" y="68260"/>
                </a:lnTo>
                <a:lnTo>
                  <a:pt x="201881" y="44638"/>
                </a:lnTo>
                <a:lnTo>
                  <a:pt x="243288" y="25644"/>
                </a:lnTo>
                <a:lnTo>
                  <a:pt x="287181" y="11635"/>
                </a:lnTo>
                <a:lnTo>
                  <a:pt x="333204" y="2968"/>
                </a:lnTo>
                <a:lnTo>
                  <a:pt x="381000" y="0"/>
                </a:lnTo>
                <a:lnTo>
                  <a:pt x="428795" y="2968"/>
                </a:lnTo>
                <a:lnTo>
                  <a:pt x="474818" y="11636"/>
                </a:lnTo>
                <a:lnTo>
                  <a:pt x="518711" y="25646"/>
                </a:lnTo>
                <a:lnTo>
                  <a:pt x="560118" y="44641"/>
                </a:lnTo>
                <a:lnTo>
                  <a:pt x="598681" y="68264"/>
                </a:lnTo>
                <a:lnTo>
                  <a:pt x="634044" y="96158"/>
                </a:lnTo>
                <a:lnTo>
                  <a:pt x="665850" y="127965"/>
                </a:lnTo>
                <a:lnTo>
                  <a:pt x="693742" y="163329"/>
                </a:lnTo>
                <a:lnTo>
                  <a:pt x="717363" y="201893"/>
                </a:lnTo>
                <a:lnTo>
                  <a:pt x="736356" y="243298"/>
                </a:lnTo>
                <a:lnTo>
                  <a:pt x="750365" y="287190"/>
                </a:lnTo>
                <a:lnTo>
                  <a:pt x="759031" y="333209"/>
                </a:lnTo>
                <a:lnTo>
                  <a:pt x="762000" y="381000"/>
                </a:lnTo>
                <a:lnTo>
                  <a:pt x="759031" y="428792"/>
                </a:lnTo>
                <a:lnTo>
                  <a:pt x="750365" y="474814"/>
                </a:lnTo>
                <a:lnTo>
                  <a:pt x="736356" y="518706"/>
                </a:lnTo>
                <a:lnTo>
                  <a:pt x="717363" y="560112"/>
                </a:lnTo>
                <a:lnTo>
                  <a:pt x="693742" y="598676"/>
                </a:lnTo>
                <a:lnTo>
                  <a:pt x="665850" y="634039"/>
                </a:lnTo>
                <a:lnTo>
                  <a:pt x="634044" y="665846"/>
                </a:lnTo>
                <a:lnTo>
                  <a:pt x="598681" y="693739"/>
                </a:lnTo>
                <a:lnTo>
                  <a:pt x="560118" y="717361"/>
                </a:lnTo>
                <a:lnTo>
                  <a:pt x="518711" y="736355"/>
                </a:lnTo>
                <a:lnTo>
                  <a:pt x="474818" y="750364"/>
                </a:lnTo>
                <a:lnTo>
                  <a:pt x="428795" y="759031"/>
                </a:lnTo>
                <a:lnTo>
                  <a:pt x="381000" y="762000"/>
                </a:lnTo>
                <a:lnTo>
                  <a:pt x="333204" y="759031"/>
                </a:lnTo>
                <a:lnTo>
                  <a:pt x="287181" y="750364"/>
                </a:lnTo>
                <a:lnTo>
                  <a:pt x="243288" y="736355"/>
                </a:lnTo>
                <a:lnTo>
                  <a:pt x="201881" y="717361"/>
                </a:lnTo>
                <a:lnTo>
                  <a:pt x="163318" y="693739"/>
                </a:lnTo>
                <a:lnTo>
                  <a:pt x="127955" y="665846"/>
                </a:lnTo>
                <a:lnTo>
                  <a:pt x="96149" y="634039"/>
                </a:lnTo>
                <a:lnTo>
                  <a:pt x="68257" y="598676"/>
                </a:lnTo>
                <a:lnTo>
                  <a:pt x="44636" y="560112"/>
                </a:lnTo>
                <a:lnTo>
                  <a:pt x="25643" y="518706"/>
                </a:lnTo>
                <a:lnTo>
                  <a:pt x="11634" y="474814"/>
                </a:lnTo>
                <a:lnTo>
                  <a:pt x="2968" y="428792"/>
                </a:lnTo>
                <a:lnTo>
                  <a:pt x="0" y="381000"/>
                </a:lnTo>
                <a:close/>
              </a:path>
            </a:pathLst>
          </a:custGeom>
          <a:ln w="19050">
            <a:solidFill>
              <a:srgbClr val="000000"/>
            </a:solidFill>
          </a:ln>
        </p:spPr>
        <p:txBody>
          <a:bodyPr wrap="square" lIns="0" tIns="0" rIns="0" bIns="0" rtlCol="0"/>
          <a:lstStyle/>
          <a:p>
            <a:endParaRPr/>
          </a:p>
        </p:txBody>
      </p:sp>
      <p:sp>
        <p:nvSpPr>
          <p:cNvPr id="19" name="object 19"/>
          <p:cNvSpPr txBox="1"/>
          <p:nvPr/>
        </p:nvSpPr>
        <p:spPr>
          <a:xfrm>
            <a:off x="882497" y="5943601"/>
            <a:ext cx="1504315" cy="320601"/>
          </a:xfrm>
          <a:prstGeom prst="rect">
            <a:avLst/>
          </a:prstGeom>
        </p:spPr>
        <p:txBody>
          <a:bodyPr vert="horz" wrap="square" lIns="0" tIns="12700" rIns="0" bIns="0" rtlCol="0">
            <a:spAutoFit/>
          </a:bodyPr>
          <a:lstStyle/>
          <a:p>
            <a:pPr marL="12700">
              <a:lnSpc>
                <a:spcPct val="100000"/>
              </a:lnSpc>
              <a:spcBef>
                <a:spcPts val="100"/>
              </a:spcBef>
              <a:tabLst>
                <a:tab pos="1149350" algn="l"/>
              </a:tabLst>
            </a:pPr>
            <a:r>
              <a:rPr sz="2000" dirty="0">
                <a:latin typeface="Carlito"/>
                <a:cs typeface="Carlito"/>
              </a:rPr>
              <a:t>H</a:t>
            </a:r>
            <a:r>
              <a:rPr sz="2000" spc="-10" dirty="0">
                <a:latin typeface="Carlito"/>
                <a:cs typeface="Carlito"/>
              </a:rPr>
              <a:t> </a:t>
            </a:r>
            <a:r>
              <a:rPr sz="2000" dirty="0">
                <a:latin typeface="Carlito"/>
                <a:cs typeface="Carlito"/>
              </a:rPr>
              <a:t>*	*</a:t>
            </a:r>
            <a:r>
              <a:rPr sz="2000" spc="-90" dirty="0">
                <a:latin typeface="Carlito"/>
                <a:cs typeface="Carlito"/>
              </a:rPr>
              <a:t> </a:t>
            </a:r>
            <a:r>
              <a:rPr sz="2000" dirty="0">
                <a:latin typeface="Carlito"/>
                <a:cs typeface="Carlito"/>
              </a:rPr>
              <a:t>H</a:t>
            </a:r>
            <a:endParaRPr sz="2000">
              <a:latin typeface="Carlito"/>
              <a:cs typeface="Carlito"/>
            </a:endParaRPr>
          </a:p>
        </p:txBody>
      </p:sp>
      <p:sp>
        <p:nvSpPr>
          <p:cNvPr id="20" name="object 20"/>
          <p:cNvSpPr/>
          <p:nvPr/>
        </p:nvSpPr>
        <p:spPr>
          <a:xfrm>
            <a:off x="3733800" y="5791200"/>
            <a:ext cx="838200" cy="838200"/>
          </a:xfrm>
          <a:custGeom>
            <a:avLst/>
            <a:gdLst/>
            <a:ahLst/>
            <a:cxnLst/>
            <a:rect l="l" t="t" r="r" b="b"/>
            <a:pathLst>
              <a:path w="838200" h="838200">
                <a:moveTo>
                  <a:pt x="0" y="419100"/>
                </a:moveTo>
                <a:lnTo>
                  <a:pt x="2818" y="370225"/>
                </a:lnTo>
                <a:lnTo>
                  <a:pt x="11065" y="323005"/>
                </a:lnTo>
                <a:lnTo>
                  <a:pt x="24426" y="277756"/>
                </a:lnTo>
                <a:lnTo>
                  <a:pt x="42587" y="234792"/>
                </a:lnTo>
                <a:lnTo>
                  <a:pt x="65234" y="194427"/>
                </a:lnTo>
                <a:lnTo>
                  <a:pt x="92053" y="156976"/>
                </a:lnTo>
                <a:lnTo>
                  <a:pt x="122729" y="122753"/>
                </a:lnTo>
                <a:lnTo>
                  <a:pt x="156949" y="92073"/>
                </a:lnTo>
                <a:lnTo>
                  <a:pt x="194399" y="65250"/>
                </a:lnTo>
                <a:lnTo>
                  <a:pt x="234764" y="42598"/>
                </a:lnTo>
                <a:lnTo>
                  <a:pt x="277731" y="24433"/>
                </a:lnTo>
                <a:lnTo>
                  <a:pt x="322985" y="11068"/>
                </a:lnTo>
                <a:lnTo>
                  <a:pt x="370213" y="2819"/>
                </a:lnTo>
                <a:lnTo>
                  <a:pt x="419100" y="0"/>
                </a:lnTo>
                <a:lnTo>
                  <a:pt x="467986" y="2819"/>
                </a:lnTo>
                <a:lnTo>
                  <a:pt x="515214" y="11068"/>
                </a:lnTo>
                <a:lnTo>
                  <a:pt x="560468" y="24433"/>
                </a:lnTo>
                <a:lnTo>
                  <a:pt x="603435" y="42598"/>
                </a:lnTo>
                <a:lnTo>
                  <a:pt x="643800" y="65250"/>
                </a:lnTo>
                <a:lnTo>
                  <a:pt x="681250" y="92073"/>
                </a:lnTo>
                <a:lnTo>
                  <a:pt x="715470" y="122753"/>
                </a:lnTo>
                <a:lnTo>
                  <a:pt x="746146" y="156976"/>
                </a:lnTo>
                <a:lnTo>
                  <a:pt x="772965" y="194427"/>
                </a:lnTo>
                <a:lnTo>
                  <a:pt x="795612" y="234792"/>
                </a:lnTo>
                <a:lnTo>
                  <a:pt x="813773" y="277756"/>
                </a:lnTo>
                <a:lnTo>
                  <a:pt x="827134" y="323005"/>
                </a:lnTo>
                <a:lnTo>
                  <a:pt x="835381" y="370225"/>
                </a:lnTo>
                <a:lnTo>
                  <a:pt x="838200" y="419100"/>
                </a:lnTo>
                <a:lnTo>
                  <a:pt x="835381" y="467977"/>
                </a:lnTo>
                <a:lnTo>
                  <a:pt x="827134" y="515198"/>
                </a:lnTo>
                <a:lnTo>
                  <a:pt x="813773" y="560448"/>
                </a:lnTo>
                <a:lnTo>
                  <a:pt x="795612" y="603412"/>
                </a:lnTo>
                <a:lnTo>
                  <a:pt x="772965" y="643777"/>
                </a:lnTo>
                <a:lnTo>
                  <a:pt x="746146" y="681228"/>
                </a:lnTo>
                <a:lnTo>
                  <a:pt x="715470" y="715451"/>
                </a:lnTo>
                <a:lnTo>
                  <a:pt x="681250" y="746130"/>
                </a:lnTo>
                <a:lnTo>
                  <a:pt x="643800" y="772953"/>
                </a:lnTo>
                <a:lnTo>
                  <a:pt x="603435" y="795603"/>
                </a:lnTo>
                <a:lnTo>
                  <a:pt x="560468" y="813767"/>
                </a:lnTo>
                <a:lnTo>
                  <a:pt x="515214" y="827131"/>
                </a:lnTo>
                <a:lnTo>
                  <a:pt x="467986" y="835380"/>
                </a:lnTo>
                <a:lnTo>
                  <a:pt x="419100" y="838200"/>
                </a:lnTo>
                <a:lnTo>
                  <a:pt x="370213" y="835380"/>
                </a:lnTo>
                <a:lnTo>
                  <a:pt x="322985" y="827131"/>
                </a:lnTo>
                <a:lnTo>
                  <a:pt x="277731" y="813767"/>
                </a:lnTo>
                <a:lnTo>
                  <a:pt x="234764" y="795603"/>
                </a:lnTo>
                <a:lnTo>
                  <a:pt x="194399" y="772953"/>
                </a:lnTo>
                <a:lnTo>
                  <a:pt x="156949" y="746130"/>
                </a:lnTo>
                <a:lnTo>
                  <a:pt x="122729" y="715451"/>
                </a:lnTo>
                <a:lnTo>
                  <a:pt x="92053" y="681228"/>
                </a:lnTo>
                <a:lnTo>
                  <a:pt x="65234" y="643777"/>
                </a:lnTo>
                <a:lnTo>
                  <a:pt x="42587" y="603412"/>
                </a:lnTo>
                <a:lnTo>
                  <a:pt x="24426" y="560448"/>
                </a:lnTo>
                <a:lnTo>
                  <a:pt x="11065" y="515198"/>
                </a:lnTo>
                <a:lnTo>
                  <a:pt x="2818" y="467977"/>
                </a:lnTo>
                <a:lnTo>
                  <a:pt x="0" y="419100"/>
                </a:lnTo>
                <a:close/>
              </a:path>
            </a:pathLst>
          </a:custGeom>
          <a:ln w="19050">
            <a:solidFill>
              <a:srgbClr val="000000"/>
            </a:solidFill>
          </a:ln>
        </p:spPr>
        <p:txBody>
          <a:bodyPr wrap="square" lIns="0" tIns="0" rIns="0" bIns="0" rtlCol="0"/>
          <a:lstStyle/>
          <a:p>
            <a:endParaRPr/>
          </a:p>
        </p:txBody>
      </p:sp>
      <p:sp>
        <p:nvSpPr>
          <p:cNvPr id="21" name="object 21"/>
          <p:cNvSpPr txBox="1"/>
          <p:nvPr/>
        </p:nvSpPr>
        <p:spPr>
          <a:xfrm>
            <a:off x="3935984" y="6029655"/>
            <a:ext cx="1841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rlito"/>
                <a:cs typeface="Carlito"/>
              </a:rPr>
              <a:t>H</a:t>
            </a:r>
            <a:endParaRPr sz="2000">
              <a:latin typeface="Carlito"/>
              <a:cs typeface="Carlito"/>
            </a:endParaRPr>
          </a:p>
        </p:txBody>
      </p:sp>
      <p:sp>
        <p:nvSpPr>
          <p:cNvPr id="22" name="object 22"/>
          <p:cNvSpPr/>
          <p:nvPr/>
        </p:nvSpPr>
        <p:spPr>
          <a:xfrm>
            <a:off x="4191000" y="5791200"/>
            <a:ext cx="838200" cy="838200"/>
          </a:xfrm>
          <a:custGeom>
            <a:avLst/>
            <a:gdLst/>
            <a:ahLst/>
            <a:cxnLst/>
            <a:rect l="l" t="t" r="r" b="b"/>
            <a:pathLst>
              <a:path w="838200" h="838200">
                <a:moveTo>
                  <a:pt x="0" y="419100"/>
                </a:moveTo>
                <a:lnTo>
                  <a:pt x="2818" y="370225"/>
                </a:lnTo>
                <a:lnTo>
                  <a:pt x="11065" y="323005"/>
                </a:lnTo>
                <a:lnTo>
                  <a:pt x="24426" y="277756"/>
                </a:lnTo>
                <a:lnTo>
                  <a:pt x="42587" y="234792"/>
                </a:lnTo>
                <a:lnTo>
                  <a:pt x="65234" y="194427"/>
                </a:lnTo>
                <a:lnTo>
                  <a:pt x="92053" y="156976"/>
                </a:lnTo>
                <a:lnTo>
                  <a:pt x="122729" y="122753"/>
                </a:lnTo>
                <a:lnTo>
                  <a:pt x="156949" y="92073"/>
                </a:lnTo>
                <a:lnTo>
                  <a:pt x="194399" y="65250"/>
                </a:lnTo>
                <a:lnTo>
                  <a:pt x="234764" y="42598"/>
                </a:lnTo>
                <a:lnTo>
                  <a:pt x="277731" y="24433"/>
                </a:lnTo>
                <a:lnTo>
                  <a:pt x="322985" y="11068"/>
                </a:lnTo>
                <a:lnTo>
                  <a:pt x="370213" y="2819"/>
                </a:lnTo>
                <a:lnTo>
                  <a:pt x="419100" y="0"/>
                </a:lnTo>
                <a:lnTo>
                  <a:pt x="467986" y="2819"/>
                </a:lnTo>
                <a:lnTo>
                  <a:pt x="515214" y="11068"/>
                </a:lnTo>
                <a:lnTo>
                  <a:pt x="560468" y="24433"/>
                </a:lnTo>
                <a:lnTo>
                  <a:pt x="603435" y="42598"/>
                </a:lnTo>
                <a:lnTo>
                  <a:pt x="643800" y="65250"/>
                </a:lnTo>
                <a:lnTo>
                  <a:pt x="681250" y="92073"/>
                </a:lnTo>
                <a:lnTo>
                  <a:pt x="715470" y="122753"/>
                </a:lnTo>
                <a:lnTo>
                  <a:pt x="746146" y="156976"/>
                </a:lnTo>
                <a:lnTo>
                  <a:pt x="772965" y="194427"/>
                </a:lnTo>
                <a:lnTo>
                  <a:pt x="795612" y="234792"/>
                </a:lnTo>
                <a:lnTo>
                  <a:pt x="813773" y="277756"/>
                </a:lnTo>
                <a:lnTo>
                  <a:pt x="827134" y="323005"/>
                </a:lnTo>
                <a:lnTo>
                  <a:pt x="835381" y="370225"/>
                </a:lnTo>
                <a:lnTo>
                  <a:pt x="838200" y="419100"/>
                </a:lnTo>
                <a:lnTo>
                  <a:pt x="835381" y="467977"/>
                </a:lnTo>
                <a:lnTo>
                  <a:pt x="827134" y="515198"/>
                </a:lnTo>
                <a:lnTo>
                  <a:pt x="813773" y="560448"/>
                </a:lnTo>
                <a:lnTo>
                  <a:pt x="795612" y="603412"/>
                </a:lnTo>
                <a:lnTo>
                  <a:pt x="772965" y="643777"/>
                </a:lnTo>
                <a:lnTo>
                  <a:pt x="746146" y="681228"/>
                </a:lnTo>
                <a:lnTo>
                  <a:pt x="715470" y="715451"/>
                </a:lnTo>
                <a:lnTo>
                  <a:pt x="681250" y="746130"/>
                </a:lnTo>
                <a:lnTo>
                  <a:pt x="643800" y="772953"/>
                </a:lnTo>
                <a:lnTo>
                  <a:pt x="603435" y="795603"/>
                </a:lnTo>
                <a:lnTo>
                  <a:pt x="560468" y="813767"/>
                </a:lnTo>
                <a:lnTo>
                  <a:pt x="515214" y="827131"/>
                </a:lnTo>
                <a:lnTo>
                  <a:pt x="467986" y="835380"/>
                </a:lnTo>
                <a:lnTo>
                  <a:pt x="419100" y="838200"/>
                </a:lnTo>
                <a:lnTo>
                  <a:pt x="370213" y="835380"/>
                </a:lnTo>
                <a:lnTo>
                  <a:pt x="322985" y="827131"/>
                </a:lnTo>
                <a:lnTo>
                  <a:pt x="277731" y="813767"/>
                </a:lnTo>
                <a:lnTo>
                  <a:pt x="234764" y="795603"/>
                </a:lnTo>
                <a:lnTo>
                  <a:pt x="194399" y="772953"/>
                </a:lnTo>
                <a:lnTo>
                  <a:pt x="156949" y="746130"/>
                </a:lnTo>
                <a:lnTo>
                  <a:pt x="122729" y="715451"/>
                </a:lnTo>
                <a:lnTo>
                  <a:pt x="92053" y="681228"/>
                </a:lnTo>
                <a:lnTo>
                  <a:pt x="65234" y="643777"/>
                </a:lnTo>
                <a:lnTo>
                  <a:pt x="42587" y="603412"/>
                </a:lnTo>
                <a:lnTo>
                  <a:pt x="24426" y="560448"/>
                </a:lnTo>
                <a:lnTo>
                  <a:pt x="11065" y="515198"/>
                </a:lnTo>
                <a:lnTo>
                  <a:pt x="2818" y="467977"/>
                </a:lnTo>
                <a:lnTo>
                  <a:pt x="0" y="419100"/>
                </a:lnTo>
                <a:close/>
              </a:path>
            </a:pathLst>
          </a:custGeom>
          <a:ln w="19050">
            <a:solidFill>
              <a:srgbClr val="000000"/>
            </a:solidFill>
          </a:ln>
        </p:spPr>
        <p:txBody>
          <a:bodyPr wrap="square" lIns="0" tIns="0" rIns="0" bIns="0" rtlCol="0"/>
          <a:lstStyle/>
          <a:p>
            <a:endParaRPr/>
          </a:p>
        </p:txBody>
      </p:sp>
      <p:sp>
        <p:nvSpPr>
          <p:cNvPr id="23" name="object 23"/>
          <p:cNvSpPr txBox="1"/>
          <p:nvPr/>
        </p:nvSpPr>
        <p:spPr>
          <a:xfrm>
            <a:off x="4644644" y="6029655"/>
            <a:ext cx="1841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rlito"/>
                <a:cs typeface="Carlito"/>
              </a:rPr>
              <a:t>H</a:t>
            </a:r>
            <a:endParaRPr sz="2000">
              <a:latin typeface="Carlito"/>
              <a:cs typeface="Carlito"/>
            </a:endParaRPr>
          </a:p>
        </p:txBody>
      </p:sp>
      <p:sp>
        <p:nvSpPr>
          <p:cNvPr id="24" name="object 24"/>
          <p:cNvSpPr/>
          <p:nvPr/>
        </p:nvSpPr>
        <p:spPr>
          <a:xfrm>
            <a:off x="7073900" y="6108700"/>
            <a:ext cx="850900" cy="127000"/>
          </a:xfrm>
          <a:custGeom>
            <a:avLst/>
            <a:gdLst/>
            <a:ahLst/>
            <a:cxnLst/>
            <a:rect l="l" t="t" r="r" b="b"/>
            <a:pathLst>
              <a:path w="850900" h="127000">
                <a:moveTo>
                  <a:pt x="723900" y="0"/>
                </a:moveTo>
                <a:lnTo>
                  <a:pt x="723900" y="127000"/>
                </a:lnTo>
                <a:lnTo>
                  <a:pt x="825500" y="76200"/>
                </a:lnTo>
                <a:lnTo>
                  <a:pt x="743584" y="76200"/>
                </a:lnTo>
                <a:lnTo>
                  <a:pt x="749300" y="70510"/>
                </a:lnTo>
                <a:lnTo>
                  <a:pt x="749300" y="56489"/>
                </a:lnTo>
                <a:lnTo>
                  <a:pt x="743584" y="50800"/>
                </a:lnTo>
                <a:lnTo>
                  <a:pt x="825500" y="50800"/>
                </a:lnTo>
                <a:lnTo>
                  <a:pt x="723900" y="0"/>
                </a:lnTo>
                <a:close/>
              </a:path>
              <a:path w="850900" h="127000">
                <a:moveTo>
                  <a:pt x="723900" y="50800"/>
                </a:moveTo>
                <a:lnTo>
                  <a:pt x="5715" y="50800"/>
                </a:lnTo>
                <a:lnTo>
                  <a:pt x="0" y="56489"/>
                </a:lnTo>
                <a:lnTo>
                  <a:pt x="0" y="70510"/>
                </a:lnTo>
                <a:lnTo>
                  <a:pt x="5715" y="76200"/>
                </a:lnTo>
                <a:lnTo>
                  <a:pt x="723900" y="76200"/>
                </a:lnTo>
                <a:lnTo>
                  <a:pt x="723900" y="50800"/>
                </a:lnTo>
                <a:close/>
              </a:path>
              <a:path w="850900" h="127000">
                <a:moveTo>
                  <a:pt x="825500" y="50800"/>
                </a:moveTo>
                <a:lnTo>
                  <a:pt x="743584" y="50800"/>
                </a:lnTo>
                <a:lnTo>
                  <a:pt x="749300" y="56489"/>
                </a:lnTo>
                <a:lnTo>
                  <a:pt x="749300" y="70510"/>
                </a:lnTo>
                <a:lnTo>
                  <a:pt x="743584" y="76200"/>
                </a:lnTo>
                <a:lnTo>
                  <a:pt x="825500" y="76200"/>
                </a:lnTo>
                <a:lnTo>
                  <a:pt x="850900" y="63500"/>
                </a:lnTo>
                <a:lnTo>
                  <a:pt x="825500" y="50800"/>
                </a:lnTo>
                <a:close/>
              </a:path>
            </a:pathLst>
          </a:custGeom>
          <a:solidFill>
            <a:srgbClr val="000000"/>
          </a:solidFill>
        </p:spPr>
        <p:txBody>
          <a:bodyPr wrap="square" lIns="0" tIns="0" rIns="0" bIns="0" rtlCol="0"/>
          <a:lstStyle/>
          <a:p>
            <a:endParaRPr/>
          </a:p>
        </p:txBody>
      </p:sp>
      <p:sp>
        <p:nvSpPr>
          <p:cNvPr id="25" name="object 25"/>
          <p:cNvSpPr txBox="1"/>
          <p:nvPr/>
        </p:nvSpPr>
        <p:spPr>
          <a:xfrm>
            <a:off x="4346575" y="5938824"/>
            <a:ext cx="152400" cy="636270"/>
          </a:xfrm>
          <a:prstGeom prst="rect">
            <a:avLst/>
          </a:prstGeom>
        </p:spPr>
        <p:txBody>
          <a:bodyPr vert="horz" wrap="square" lIns="0" tIns="13335" rIns="0" bIns="0" rtlCol="0">
            <a:spAutoFit/>
          </a:bodyPr>
          <a:lstStyle/>
          <a:p>
            <a:pPr marL="12700">
              <a:lnSpc>
                <a:spcPct val="100000"/>
              </a:lnSpc>
              <a:spcBef>
                <a:spcPts val="105"/>
              </a:spcBef>
            </a:pPr>
            <a:r>
              <a:rPr sz="2000" dirty="0">
                <a:latin typeface="Carlito"/>
                <a:cs typeface="Carlito"/>
              </a:rPr>
              <a:t>*</a:t>
            </a:r>
            <a:endParaRPr sz="2000">
              <a:latin typeface="Carlito"/>
              <a:cs typeface="Carlito"/>
            </a:endParaRPr>
          </a:p>
          <a:p>
            <a:pPr marL="12700">
              <a:lnSpc>
                <a:spcPct val="100000"/>
              </a:lnSpc>
            </a:pPr>
            <a:r>
              <a:rPr sz="2000" dirty="0">
                <a:latin typeface="Carlito"/>
                <a:cs typeface="Carlito"/>
              </a:rPr>
              <a:t>*</a:t>
            </a:r>
            <a:endParaRPr sz="2000">
              <a:latin typeface="Carlito"/>
              <a:cs typeface="Carlito"/>
            </a:endParaRPr>
          </a:p>
        </p:txBody>
      </p:sp>
      <p:grpSp>
        <p:nvGrpSpPr>
          <p:cNvPr id="26" name="object 26"/>
          <p:cNvGrpSpPr/>
          <p:nvPr/>
        </p:nvGrpSpPr>
        <p:grpSpPr>
          <a:xfrm>
            <a:off x="6510528" y="6134100"/>
            <a:ext cx="238125" cy="123825"/>
            <a:chOff x="6510528" y="6134100"/>
            <a:chExt cx="238125" cy="123825"/>
          </a:xfrm>
        </p:grpSpPr>
        <p:sp>
          <p:nvSpPr>
            <p:cNvPr id="27" name="object 27"/>
            <p:cNvSpPr/>
            <p:nvPr/>
          </p:nvSpPr>
          <p:spPr>
            <a:xfrm>
              <a:off x="6510528" y="6134100"/>
              <a:ext cx="237744" cy="123443"/>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6553200" y="6172200"/>
              <a:ext cx="152400" cy="0"/>
            </a:xfrm>
            <a:custGeom>
              <a:avLst/>
              <a:gdLst/>
              <a:ahLst/>
              <a:cxnLst/>
              <a:rect l="l" t="t" r="r" b="b"/>
              <a:pathLst>
                <a:path w="152400">
                  <a:moveTo>
                    <a:pt x="0" y="0"/>
                  </a:moveTo>
                  <a:lnTo>
                    <a:pt x="152400" y="0"/>
                  </a:lnTo>
                </a:path>
              </a:pathLst>
            </a:custGeom>
            <a:ln w="38100">
              <a:solidFill>
                <a:srgbClr val="000000"/>
              </a:solidFill>
            </a:ln>
          </p:spPr>
          <p:txBody>
            <a:bodyPr wrap="square" lIns="0" tIns="0" rIns="0" bIns="0" rtlCol="0"/>
            <a:lstStyle/>
            <a:p>
              <a:endParaRPr/>
            </a:p>
          </p:txBody>
        </p:sp>
      </p:grpSp>
      <p:sp>
        <p:nvSpPr>
          <p:cNvPr id="29" name="object 29"/>
          <p:cNvSpPr txBox="1"/>
          <p:nvPr/>
        </p:nvSpPr>
        <p:spPr>
          <a:xfrm>
            <a:off x="6226428" y="5875731"/>
            <a:ext cx="2308860" cy="513715"/>
          </a:xfrm>
          <a:prstGeom prst="rect">
            <a:avLst/>
          </a:prstGeom>
        </p:spPr>
        <p:txBody>
          <a:bodyPr vert="horz" wrap="square" lIns="0" tIns="12700" rIns="0" bIns="0" rtlCol="0">
            <a:spAutoFit/>
          </a:bodyPr>
          <a:lstStyle/>
          <a:p>
            <a:pPr marL="38100">
              <a:lnSpc>
                <a:spcPct val="100000"/>
              </a:lnSpc>
              <a:spcBef>
                <a:spcPts val="100"/>
              </a:spcBef>
              <a:tabLst>
                <a:tab pos="566420" algn="l"/>
                <a:tab pos="1866900" algn="l"/>
              </a:tabLst>
            </a:pPr>
            <a:r>
              <a:rPr sz="3200" dirty="0">
                <a:latin typeface="Carlito"/>
                <a:cs typeface="Carlito"/>
              </a:rPr>
              <a:t>H	H	</a:t>
            </a:r>
            <a:r>
              <a:rPr sz="3200" spc="5" dirty="0">
                <a:latin typeface="Carlito"/>
                <a:cs typeface="Carlito"/>
              </a:rPr>
              <a:t>H</a:t>
            </a:r>
            <a:r>
              <a:rPr sz="3150" spc="7" baseline="-21164" dirty="0">
                <a:latin typeface="Carlito"/>
                <a:cs typeface="Carlito"/>
              </a:rPr>
              <a:t>2</a:t>
            </a:r>
            <a:endParaRPr sz="3150" baseline="-21164">
              <a:latin typeface="Carlito"/>
              <a:cs typeface="Carli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5577" y="4323969"/>
            <a:ext cx="8892540" cy="1480185"/>
          </a:xfrm>
          <a:prstGeom prst="rect">
            <a:avLst/>
          </a:prstGeom>
        </p:spPr>
        <p:txBody>
          <a:bodyPr vert="horz" wrap="square" lIns="0" tIns="12700" rIns="0" bIns="0" rtlCol="0">
            <a:spAutoFit/>
          </a:bodyPr>
          <a:lstStyle/>
          <a:p>
            <a:pPr marL="386715" marR="325120" algn="ctr">
              <a:lnSpc>
                <a:spcPct val="100000"/>
              </a:lnSpc>
              <a:spcBef>
                <a:spcPts val="100"/>
              </a:spcBef>
            </a:pPr>
            <a:r>
              <a:rPr sz="2400" b="1" spc="-5" dirty="0">
                <a:solidFill>
                  <a:srgbClr val="0000FF"/>
                </a:solidFill>
                <a:latin typeface="Arial"/>
                <a:cs typeface="Arial"/>
              </a:rPr>
              <a:t>The atomic number of nitrogen is </a:t>
            </a:r>
            <a:r>
              <a:rPr sz="2400" b="1" spc="-10" dirty="0">
                <a:solidFill>
                  <a:srgbClr val="0000FF"/>
                </a:solidFill>
                <a:latin typeface="Arial"/>
                <a:cs typeface="Arial"/>
              </a:rPr>
              <a:t>7, </a:t>
            </a:r>
            <a:r>
              <a:rPr sz="2400" b="1" spc="-5" dirty="0">
                <a:solidFill>
                  <a:srgbClr val="0000FF"/>
                </a:solidFill>
                <a:latin typeface="Arial"/>
                <a:cs typeface="Arial"/>
              </a:rPr>
              <a:t>its </a:t>
            </a:r>
            <a:r>
              <a:rPr sz="2400" b="1" spc="-10" dirty="0">
                <a:solidFill>
                  <a:srgbClr val="0000FF"/>
                </a:solidFill>
                <a:latin typeface="Arial"/>
                <a:cs typeface="Arial"/>
              </a:rPr>
              <a:t>EC </a:t>
            </a:r>
            <a:r>
              <a:rPr sz="2400" b="1" spc="-5" dirty="0">
                <a:solidFill>
                  <a:srgbClr val="0000FF"/>
                </a:solidFill>
                <a:latin typeface="Arial"/>
                <a:cs typeface="Arial"/>
              </a:rPr>
              <a:t>is 2,5, </a:t>
            </a:r>
            <a:r>
              <a:rPr sz="2400" b="1" dirty="0">
                <a:solidFill>
                  <a:srgbClr val="0000FF"/>
                </a:solidFill>
                <a:latin typeface="Arial"/>
                <a:cs typeface="Arial"/>
              </a:rPr>
              <a:t>it </a:t>
            </a:r>
            <a:r>
              <a:rPr sz="2400" b="1" spc="-5" dirty="0">
                <a:solidFill>
                  <a:srgbClr val="0000FF"/>
                </a:solidFill>
                <a:latin typeface="Arial"/>
                <a:cs typeface="Arial"/>
              </a:rPr>
              <a:t>has 5  VE, </a:t>
            </a:r>
            <a:r>
              <a:rPr sz="2400" b="1" dirty="0">
                <a:solidFill>
                  <a:srgbClr val="0000FF"/>
                </a:solidFill>
                <a:latin typeface="Arial"/>
                <a:cs typeface="Arial"/>
              </a:rPr>
              <a:t>it </a:t>
            </a:r>
            <a:r>
              <a:rPr sz="2400" b="1" spc="-5" dirty="0">
                <a:solidFill>
                  <a:srgbClr val="0000FF"/>
                </a:solidFill>
                <a:latin typeface="Arial"/>
                <a:cs typeface="Arial"/>
              </a:rPr>
              <a:t>needs 3 electrons more </a:t>
            </a:r>
            <a:r>
              <a:rPr sz="2400" b="1" dirty="0">
                <a:solidFill>
                  <a:srgbClr val="0000FF"/>
                </a:solidFill>
                <a:latin typeface="Arial"/>
                <a:cs typeface="Arial"/>
              </a:rPr>
              <a:t>to </a:t>
            </a:r>
            <a:r>
              <a:rPr sz="2400" b="1" spc="-5" dirty="0">
                <a:solidFill>
                  <a:srgbClr val="0000FF"/>
                </a:solidFill>
                <a:latin typeface="Arial"/>
                <a:cs typeface="Arial"/>
              </a:rPr>
              <a:t>attain </a:t>
            </a:r>
            <a:r>
              <a:rPr sz="2400" b="1" spc="-25" dirty="0">
                <a:solidFill>
                  <a:srgbClr val="0000FF"/>
                </a:solidFill>
                <a:latin typeface="Arial"/>
                <a:cs typeface="Arial"/>
              </a:rPr>
              <a:t>stability. </a:t>
            </a:r>
            <a:r>
              <a:rPr sz="2400" b="1" spc="-5" dirty="0">
                <a:solidFill>
                  <a:srgbClr val="0000FF"/>
                </a:solidFill>
                <a:latin typeface="Arial"/>
                <a:cs typeface="Arial"/>
              </a:rPr>
              <a:t>So</a:t>
            </a:r>
            <a:r>
              <a:rPr sz="2400" b="1" spc="50" dirty="0">
                <a:solidFill>
                  <a:srgbClr val="0000FF"/>
                </a:solidFill>
                <a:latin typeface="Arial"/>
                <a:cs typeface="Arial"/>
              </a:rPr>
              <a:t> </a:t>
            </a:r>
            <a:r>
              <a:rPr sz="2400" b="1" spc="10" dirty="0">
                <a:solidFill>
                  <a:srgbClr val="0000FF"/>
                </a:solidFill>
                <a:latin typeface="Arial"/>
                <a:cs typeface="Arial"/>
              </a:rPr>
              <a:t>two</a:t>
            </a:r>
            <a:endParaRPr sz="2400">
              <a:latin typeface="Arial"/>
              <a:cs typeface="Arial"/>
            </a:endParaRPr>
          </a:p>
          <a:p>
            <a:pPr algn="ctr">
              <a:lnSpc>
                <a:spcPts val="2845"/>
              </a:lnSpc>
            </a:pPr>
            <a:r>
              <a:rPr sz="2400" b="1" dirty="0">
                <a:solidFill>
                  <a:srgbClr val="0000FF"/>
                </a:solidFill>
                <a:latin typeface="Arial"/>
                <a:cs typeface="Arial"/>
              </a:rPr>
              <a:t>nitrogen atoms </a:t>
            </a:r>
            <a:r>
              <a:rPr sz="2400" b="1" spc="-5" dirty="0">
                <a:solidFill>
                  <a:srgbClr val="0000FF"/>
                </a:solidFill>
                <a:latin typeface="Arial"/>
                <a:cs typeface="Arial"/>
              </a:rPr>
              <a:t>share </a:t>
            </a:r>
            <a:r>
              <a:rPr sz="2400" b="1" dirty="0">
                <a:solidFill>
                  <a:srgbClr val="0000FF"/>
                </a:solidFill>
                <a:latin typeface="Arial"/>
                <a:cs typeface="Arial"/>
              </a:rPr>
              <a:t>three </a:t>
            </a:r>
            <a:r>
              <a:rPr sz="2400" b="1" spc="-5" dirty="0">
                <a:solidFill>
                  <a:srgbClr val="0000FF"/>
                </a:solidFill>
                <a:latin typeface="Arial"/>
                <a:cs typeface="Arial"/>
              </a:rPr>
              <a:t>pairs </a:t>
            </a:r>
            <a:r>
              <a:rPr sz="2400" b="1" dirty="0">
                <a:solidFill>
                  <a:srgbClr val="0000FF"/>
                </a:solidFill>
                <a:latin typeface="Arial"/>
                <a:cs typeface="Arial"/>
              </a:rPr>
              <a:t>of </a:t>
            </a:r>
            <a:r>
              <a:rPr sz="2400" b="1" spc="-5" dirty="0">
                <a:solidFill>
                  <a:srgbClr val="0000FF"/>
                </a:solidFill>
                <a:latin typeface="Arial"/>
                <a:cs typeface="Arial"/>
              </a:rPr>
              <a:t>electrons </a:t>
            </a:r>
            <a:r>
              <a:rPr sz="2400" b="1" dirty="0">
                <a:solidFill>
                  <a:srgbClr val="0000FF"/>
                </a:solidFill>
                <a:latin typeface="Arial"/>
                <a:cs typeface="Arial"/>
              </a:rPr>
              <a:t>resulting in</a:t>
            </a:r>
            <a:r>
              <a:rPr sz="2400" b="1" spc="-85" dirty="0">
                <a:solidFill>
                  <a:srgbClr val="0000FF"/>
                </a:solidFill>
                <a:latin typeface="Arial"/>
                <a:cs typeface="Arial"/>
              </a:rPr>
              <a:t> </a:t>
            </a:r>
            <a:r>
              <a:rPr sz="2400" b="1" dirty="0">
                <a:solidFill>
                  <a:srgbClr val="0000FF"/>
                </a:solidFill>
                <a:latin typeface="Arial"/>
                <a:cs typeface="Arial"/>
              </a:rPr>
              <a:t>the</a:t>
            </a:r>
            <a:endParaRPr sz="2400">
              <a:latin typeface="Arial"/>
              <a:cs typeface="Arial"/>
            </a:endParaRPr>
          </a:p>
          <a:p>
            <a:pPr algn="ctr">
              <a:lnSpc>
                <a:spcPts val="2845"/>
              </a:lnSpc>
            </a:pPr>
            <a:r>
              <a:rPr sz="2400" b="1" spc="-5" dirty="0">
                <a:solidFill>
                  <a:srgbClr val="0000FF"/>
                </a:solidFill>
                <a:latin typeface="Arial"/>
                <a:cs typeface="Arial"/>
              </a:rPr>
              <a:t>formation </a:t>
            </a:r>
            <a:r>
              <a:rPr sz="2400" b="1" dirty="0">
                <a:solidFill>
                  <a:srgbClr val="0000FF"/>
                </a:solidFill>
                <a:latin typeface="Arial"/>
                <a:cs typeface="Arial"/>
              </a:rPr>
              <a:t>of </a:t>
            </a:r>
            <a:r>
              <a:rPr sz="2400" b="1" spc="-5" dirty="0">
                <a:solidFill>
                  <a:srgbClr val="0000FF"/>
                </a:solidFill>
                <a:latin typeface="Arial"/>
                <a:cs typeface="Arial"/>
              </a:rPr>
              <a:t>a </a:t>
            </a:r>
            <a:r>
              <a:rPr sz="2400" b="1" dirty="0">
                <a:solidFill>
                  <a:srgbClr val="0000FF"/>
                </a:solidFill>
                <a:latin typeface="Arial"/>
                <a:cs typeface="Arial"/>
              </a:rPr>
              <a:t>triple </a:t>
            </a:r>
            <a:r>
              <a:rPr sz="2400" b="1" spc="-5" dirty="0">
                <a:solidFill>
                  <a:srgbClr val="0000FF"/>
                </a:solidFill>
                <a:latin typeface="Arial"/>
                <a:cs typeface="Arial"/>
              </a:rPr>
              <a:t>covalent </a:t>
            </a:r>
            <a:r>
              <a:rPr sz="2400" b="1" dirty="0">
                <a:solidFill>
                  <a:srgbClr val="0000FF"/>
                </a:solidFill>
                <a:latin typeface="Arial"/>
                <a:cs typeface="Arial"/>
              </a:rPr>
              <a:t>bond in nitrogen </a:t>
            </a:r>
            <a:r>
              <a:rPr sz="2400" b="1" spc="-5" dirty="0">
                <a:solidFill>
                  <a:srgbClr val="0000FF"/>
                </a:solidFill>
                <a:latin typeface="Arial"/>
                <a:cs typeface="Arial"/>
              </a:rPr>
              <a:t>molecule</a:t>
            </a:r>
            <a:r>
              <a:rPr sz="2400" b="1" spc="-100" dirty="0">
                <a:solidFill>
                  <a:srgbClr val="0000FF"/>
                </a:solidFill>
                <a:latin typeface="Arial"/>
                <a:cs typeface="Arial"/>
              </a:rPr>
              <a:t> </a:t>
            </a:r>
            <a:r>
              <a:rPr sz="2400" b="1" spc="5" dirty="0">
                <a:solidFill>
                  <a:srgbClr val="0000FF"/>
                </a:solidFill>
                <a:latin typeface="Arial"/>
                <a:cs typeface="Arial"/>
              </a:rPr>
              <a:t>N</a:t>
            </a:r>
            <a:r>
              <a:rPr sz="2400" b="1" spc="7" baseline="-20833" dirty="0">
                <a:solidFill>
                  <a:srgbClr val="0000FF"/>
                </a:solidFill>
                <a:latin typeface="Arial"/>
                <a:cs typeface="Arial"/>
              </a:rPr>
              <a:t>2</a:t>
            </a:r>
            <a:endParaRPr sz="2400" baseline="-20833">
              <a:latin typeface="Arial"/>
              <a:cs typeface="Arial"/>
            </a:endParaRPr>
          </a:p>
        </p:txBody>
      </p:sp>
      <p:sp>
        <p:nvSpPr>
          <p:cNvPr id="3" name="object 3"/>
          <p:cNvSpPr/>
          <p:nvPr/>
        </p:nvSpPr>
        <p:spPr>
          <a:xfrm>
            <a:off x="3581400" y="2362200"/>
            <a:ext cx="990600" cy="99060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400">
            <a:solidFill>
              <a:srgbClr val="000000"/>
            </a:solidFill>
          </a:ln>
        </p:spPr>
        <p:txBody>
          <a:bodyPr wrap="square" lIns="0" tIns="0" rIns="0" bIns="0" rtlCol="0"/>
          <a:lstStyle/>
          <a:p>
            <a:endParaRPr/>
          </a:p>
        </p:txBody>
      </p:sp>
      <p:grpSp>
        <p:nvGrpSpPr>
          <p:cNvPr id="4" name="object 4"/>
          <p:cNvGrpSpPr/>
          <p:nvPr/>
        </p:nvGrpSpPr>
        <p:grpSpPr>
          <a:xfrm>
            <a:off x="522614" y="9595"/>
            <a:ext cx="8188959" cy="1057275"/>
            <a:chOff x="522614" y="9595"/>
            <a:chExt cx="8188959" cy="1057275"/>
          </a:xfrm>
        </p:grpSpPr>
        <p:sp>
          <p:nvSpPr>
            <p:cNvPr id="5" name="object 5"/>
            <p:cNvSpPr/>
            <p:nvPr/>
          </p:nvSpPr>
          <p:spPr>
            <a:xfrm>
              <a:off x="522614" y="9595"/>
              <a:ext cx="8188352" cy="4126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926336" y="315467"/>
              <a:ext cx="4450080" cy="7513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760719" y="315467"/>
              <a:ext cx="768096" cy="7513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039611" y="315467"/>
              <a:ext cx="970788" cy="7513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486143" y="620268"/>
              <a:ext cx="601979" cy="44653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68502" y="10795"/>
              <a:ext cx="8133410" cy="35801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261488" y="565022"/>
              <a:ext cx="3689350" cy="44335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113144" y="752228"/>
              <a:ext cx="123825" cy="62865"/>
            </a:xfrm>
            <a:custGeom>
              <a:avLst/>
              <a:gdLst/>
              <a:ahLst/>
              <a:cxnLst/>
              <a:rect l="l" t="t" r="r" b="b"/>
              <a:pathLst>
                <a:path w="123825" h="62865">
                  <a:moveTo>
                    <a:pt x="123229" y="0"/>
                  </a:moveTo>
                  <a:lnTo>
                    <a:pt x="0" y="0"/>
                  </a:lnTo>
                  <a:lnTo>
                    <a:pt x="0" y="62730"/>
                  </a:lnTo>
                  <a:lnTo>
                    <a:pt x="123229" y="62730"/>
                  </a:lnTo>
                  <a:lnTo>
                    <a:pt x="123229" y="0"/>
                  </a:lnTo>
                  <a:close/>
                </a:path>
              </a:pathLst>
            </a:custGeom>
            <a:solidFill>
              <a:srgbClr val="9BBA58"/>
            </a:solidFill>
          </p:spPr>
          <p:txBody>
            <a:bodyPr wrap="square" lIns="0" tIns="0" rIns="0" bIns="0" rtlCol="0"/>
            <a:lstStyle/>
            <a:p>
              <a:endParaRPr/>
            </a:p>
          </p:txBody>
        </p:sp>
        <p:sp>
          <p:nvSpPr>
            <p:cNvPr id="13" name="object 13"/>
            <p:cNvSpPr/>
            <p:nvPr/>
          </p:nvSpPr>
          <p:spPr>
            <a:xfrm>
              <a:off x="6113144" y="752228"/>
              <a:ext cx="123825" cy="62865"/>
            </a:xfrm>
            <a:custGeom>
              <a:avLst/>
              <a:gdLst/>
              <a:ahLst/>
              <a:cxnLst/>
              <a:rect l="l" t="t" r="r" b="b"/>
              <a:pathLst>
                <a:path w="123825" h="62865">
                  <a:moveTo>
                    <a:pt x="0" y="62730"/>
                  </a:moveTo>
                  <a:lnTo>
                    <a:pt x="123229" y="62730"/>
                  </a:lnTo>
                  <a:lnTo>
                    <a:pt x="123229" y="0"/>
                  </a:lnTo>
                  <a:lnTo>
                    <a:pt x="0" y="0"/>
                  </a:lnTo>
                  <a:lnTo>
                    <a:pt x="0" y="62730"/>
                  </a:lnTo>
                  <a:close/>
                </a:path>
              </a:pathLst>
            </a:custGeom>
            <a:ln w="19812">
              <a:solidFill>
                <a:srgbClr val="FDFDFD"/>
              </a:solidFill>
            </a:ln>
          </p:spPr>
          <p:txBody>
            <a:bodyPr wrap="square" lIns="0" tIns="0" rIns="0" bIns="0" rtlCol="0"/>
            <a:lstStyle/>
            <a:p>
              <a:endParaRPr/>
            </a:p>
          </p:txBody>
        </p:sp>
        <p:sp>
          <p:nvSpPr>
            <p:cNvPr id="14" name="object 14"/>
            <p:cNvSpPr/>
            <p:nvPr/>
          </p:nvSpPr>
          <p:spPr>
            <a:xfrm>
              <a:off x="6386194" y="569340"/>
              <a:ext cx="317500" cy="338455"/>
            </a:xfrm>
            <a:custGeom>
              <a:avLst/>
              <a:gdLst/>
              <a:ahLst/>
              <a:cxnLst/>
              <a:rect l="l" t="t" r="r" b="b"/>
              <a:pathLst>
                <a:path w="317500" h="338455">
                  <a:moveTo>
                    <a:pt x="158369" y="0"/>
                  </a:moveTo>
                  <a:lnTo>
                    <a:pt x="103665" y="7286"/>
                  </a:lnTo>
                  <a:lnTo>
                    <a:pt x="65754" y="25114"/>
                  </a:lnTo>
                  <a:lnTo>
                    <a:pt x="36345" y="52655"/>
                  </a:lnTo>
                  <a:lnTo>
                    <a:pt x="14985" y="87249"/>
                  </a:lnTo>
                  <a:lnTo>
                    <a:pt x="3778" y="125269"/>
                  </a:lnTo>
                  <a:lnTo>
                    <a:pt x="0" y="171196"/>
                  </a:lnTo>
                  <a:lnTo>
                    <a:pt x="2710" y="208206"/>
                  </a:lnTo>
                  <a:lnTo>
                    <a:pt x="24324" y="269511"/>
                  </a:lnTo>
                  <a:lnTo>
                    <a:pt x="66585" y="313380"/>
                  </a:lnTo>
                  <a:lnTo>
                    <a:pt x="124636" y="335668"/>
                  </a:lnTo>
                  <a:lnTo>
                    <a:pt x="159257" y="338455"/>
                  </a:lnTo>
                  <a:lnTo>
                    <a:pt x="193472" y="335649"/>
                  </a:lnTo>
                  <a:lnTo>
                    <a:pt x="224091" y="327247"/>
                  </a:lnTo>
                  <a:lnTo>
                    <a:pt x="251090" y="313273"/>
                  </a:lnTo>
                  <a:lnTo>
                    <a:pt x="274447" y="293750"/>
                  </a:lnTo>
                  <a:lnTo>
                    <a:pt x="283509" y="281939"/>
                  </a:lnTo>
                  <a:lnTo>
                    <a:pt x="159003" y="281939"/>
                  </a:lnTo>
                  <a:lnTo>
                    <a:pt x="140126" y="280152"/>
                  </a:lnTo>
                  <a:lnTo>
                    <a:pt x="93852" y="253237"/>
                  </a:lnTo>
                  <a:lnTo>
                    <a:pt x="74596" y="217900"/>
                  </a:lnTo>
                  <a:lnTo>
                    <a:pt x="68237" y="169672"/>
                  </a:lnTo>
                  <a:lnTo>
                    <a:pt x="68251" y="168148"/>
                  </a:lnTo>
                  <a:lnTo>
                    <a:pt x="74406" y="119649"/>
                  </a:lnTo>
                  <a:lnTo>
                    <a:pt x="93090" y="84455"/>
                  </a:lnTo>
                  <a:lnTo>
                    <a:pt x="139596" y="58255"/>
                  </a:lnTo>
                  <a:lnTo>
                    <a:pt x="159003" y="56514"/>
                  </a:lnTo>
                  <a:lnTo>
                    <a:pt x="283066" y="56514"/>
                  </a:lnTo>
                  <a:lnTo>
                    <a:pt x="274065" y="44831"/>
                  </a:lnTo>
                  <a:lnTo>
                    <a:pt x="250541" y="25235"/>
                  </a:lnTo>
                  <a:lnTo>
                    <a:pt x="223408" y="11223"/>
                  </a:lnTo>
                  <a:lnTo>
                    <a:pt x="192680" y="2807"/>
                  </a:lnTo>
                  <a:lnTo>
                    <a:pt x="158369" y="0"/>
                  </a:lnTo>
                  <a:close/>
                </a:path>
                <a:path w="317500" h="338455">
                  <a:moveTo>
                    <a:pt x="283066" y="56514"/>
                  </a:moveTo>
                  <a:lnTo>
                    <a:pt x="159003" y="56514"/>
                  </a:lnTo>
                  <a:lnTo>
                    <a:pt x="178387" y="58233"/>
                  </a:lnTo>
                  <a:lnTo>
                    <a:pt x="195770" y="63404"/>
                  </a:lnTo>
                  <a:lnTo>
                    <a:pt x="235297" y="99800"/>
                  </a:lnTo>
                  <a:lnTo>
                    <a:pt x="247628" y="141761"/>
                  </a:lnTo>
                  <a:lnTo>
                    <a:pt x="249174" y="168148"/>
                  </a:lnTo>
                  <a:lnTo>
                    <a:pt x="247600" y="194841"/>
                  </a:lnTo>
                  <a:lnTo>
                    <a:pt x="234975" y="237513"/>
                  </a:lnTo>
                  <a:lnTo>
                    <a:pt x="194976" y="274859"/>
                  </a:lnTo>
                  <a:lnTo>
                    <a:pt x="159003" y="281939"/>
                  </a:lnTo>
                  <a:lnTo>
                    <a:pt x="283509" y="281939"/>
                  </a:lnTo>
                  <a:lnTo>
                    <a:pt x="293282" y="269202"/>
                  </a:lnTo>
                  <a:lnTo>
                    <a:pt x="306736" y="240331"/>
                  </a:lnTo>
                  <a:lnTo>
                    <a:pt x="314809" y="207150"/>
                  </a:lnTo>
                  <a:lnTo>
                    <a:pt x="317390" y="171196"/>
                  </a:lnTo>
                  <a:lnTo>
                    <a:pt x="317390" y="168148"/>
                  </a:lnTo>
                  <a:lnTo>
                    <a:pt x="314785" y="131931"/>
                  </a:lnTo>
                  <a:lnTo>
                    <a:pt x="306641" y="98536"/>
                  </a:lnTo>
                  <a:lnTo>
                    <a:pt x="293068" y="69498"/>
                  </a:lnTo>
                  <a:lnTo>
                    <a:pt x="283066" y="56514"/>
                  </a:lnTo>
                  <a:close/>
                </a:path>
              </a:pathLst>
            </a:custGeom>
            <a:solidFill>
              <a:srgbClr val="9BBA58"/>
            </a:solidFill>
          </p:spPr>
          <p:txBody>
            <a:bodyPr wrap="square" lIns="0" tIns="0" rIns="0" bIns="0" rtlCol="0"/>
            <a:lstStyle/>
            <a:p>
              <a:endParaRPr/>
            </a:p>
          </p:txBody>
        </p:sp>
        <p:sp>
          <p:nvSpPr>
            <p:cNvPr id="15" name="object 15"/>
            <p:cNvSpPr/>
            <p:nvPr/>
          </p:nvSpPr>
          <p:spPr>
            <a:xfrm>
              <a:off x="6444487" y="615950"/>
              <a:ext cx="200786" cy="245236"/>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386194" y="569340"/>
              <a:ext cx="317500" cy="338455"/>
            </a:xfrm>
            <a:custGeom>
              <a:avLst/>
              <a:gdLst/>
              <a:ahLst/>
              <a:cxnLst/>
              <a:rect l="l" t="t" r="r" b="b"/>
              <a:pathLst>
                <a:path w="317500" h="338455">
                  <a:moveTo>
                    <a:pt x="158369" y="0"/>
                  </a:moveTo>
                  <a:lnTo>
                    <a:pt x="223408" y="11223"/>
                  </a:lnTo>
                  <a:lnTo>
                    <a:pt x="274065" y="44831"/>
                  </a:lnTo>
                  <a:lnTo>
                    <a:pt x="306641" y="98536"/>
                  </a:lnTo>
                  <a:lnTo>
                    <a:pt x="317500" y="169672"/>
                  </a:lnTo>
                  <a:lnTo>
                    <a:pt x="314809" y="207150"/>
                  </a:lnTo>
                  <a:lnTo>
                    <a:pt x="293282" y="269202"/>
                  </a:lnTo>
                  <a:lnTo>
                    <a:pt x="251090" y="313273"/>
                  </a:lnTo>
                  <a:lnTo>
                    <a:pt x="193472" y="335649"/>
                  </a:lnTo>
                  <a:lnTo>
                    <a:pt x="159257" y="338455"/>
                  </a:lnTo>
                  <a:lnTo>
                    <a:pt x="124636" y="335668"/>
                  </a:lnTo>
                  <a:lnTo>
                    <a:pt x="66585" y="313380"/>
                  </a:lnTo>
                  <a:lnTo>
                    <a:pt x="24324" y="269511"/>
                  </a:lnTo>
                  <a:lnTo>
                    <a:pt x="2710" y="208206"/>
                  </a:lnTo>
                  <a:lnTo>
                    <a:pt x="0" y="171196"/>
                  </a:lnTo>
                  <a:lnTo>
                    <a:pt x="948" y="147238"/>
                  </a:lnTo>
                  <a:lnTo>
                    <a:pt x="8465" y="105277"/>
                  </a:lnTo>
                  <a:lnTo>
                    <a:pt x="28225" y="63547"/>
                  </a:lnTo>
                  <a:lnTo>
                    <a:pt x="55395" y="33135"/>
                  </a:lnTo>
                  <a:lnTo>
                    <a:pt x="87756" y="12954"/>
                  </a:lnTo>
                  <a:lnTo>
                    <a:pt x="138959" y="809"/>
                  </a:lnTo>
                  <a:lnTo>
                    <a:pt x="158369" y="0"/>
                  </a:lnTo>
                  <a:close/>
                </a:path>
              </a:pathLst>
            </a:custGeom>
            <a:ln w="19812">
              <a:solidFill>
                <a:srgbClr val="FDFDFD"/>
              </a:solidFill>
            </a:ln>
          </p:spPr>
          <p:txBody>
            <a:bodyPr wrap="square" lIns="0" tIns="0" rIns="0" bIns="0" rtlCol="0"/>
            <a:lstStyle/>
            <a:p>
              <a:endParaRPr/>
            </a:p>
          </p:txBody>
        </p:sp>
        <p:sp>
          <p:nvSpPr>
            <p:cNvPr id="17" name="object 17"/>
            <p:cNvSpPr/>
            <p:nvPr/>
          </p:nvSpPr>
          <p:spPr>
            <a:xfrm>
              <a:off x="6719188" y="786003"/>
              <a:ext cx="166369" cy="238886"/>
            </a:xfrm>
            <a:prstGeom prst="rect">
              <a:avLst/>
            </a:prstGeom>
            <a:blipFill>
              <a:blip r:embed="rId10" cstate="print"/>
              <a:stretch>
                <a:fillRect/>
              </a:stretch>
            </a:blipFill>
          </p:spPr>
          <p:txBody>
            <a:bodyPr wrap="square" lIns="0" tIns="0" rIns="0" bIns="0" rtlCol="0"/>
            <a:lstStyle/>
            <a:p>
              <a:endParaRPr/>
            </a:p>
          </p:txBody>
        </p:sp>
      </p:grpSp>
      <p:sp>
        <p:nvSpPr>
          <p:cNvPr id="18" name="object 18"/>
          <p:cNvSpPr txBox="1"/>
          <p:nvPr/>
        </p:nvSpPr>
        <p:spPr>
          <a:xfrm>
            <a:off x="140817" y="998601"/>
            <a:ext cx="8940800" cy="1379220"/>
          </a:xfrm>
          <a:prstGeom prst="rect">
            <a:avLst/>
          </a:prstGeom>
        </p:spPr>
        <p:txBody>
          <a:bodyPr vert="horz" wrap="square" lIns="0" tIns="53975" rIns="0" bIns="0" rtlCol="0">
            <a:spAutoFit/>
          </a:bodyPr>
          <a:lstStyle/>
          <a:p>
            <a:pPr marL="37465" marR="30480" algn="ctr">
              <a:lnSpc>
                <a:spcPts val="2590"/>
              </a:lnSpc>
              <a:spcBef>
                <a:spcPts val="425"/>
              </a:spcBef>
            </a:pPr>
            <a:r>
              <a:rPr sz="2400" b="1" spc="-5" dirty="0">
                <a:solidFill>
                  <a:srgbClr val="0000FF"/>
                </a:solidFill>
                <a:latin typeface="Arial"/>
                <a:cs typeface="Arial"/>
              </a:rPr>
              <a:t>The atomic number of </a:t>
            </a:r>
            <a:r>
              <a:rPr sz="2400" b="1" spc="-10" dirty="0">
                <a:solidFill>
                  <a:srgbClr val="0000FF"/>
                </a:solidFill>
                <a:latin typeface="Arial"/>
                <a:cs typeface="Arial"/>
              </a:rPr>
              <a:t>oxygen </a:t>
            </a:r>
            <a:r>
              <a:rPr sz="2400" b="1" spc="-5" dirty="0">
                <a:solidFill>
                  <a:srgbClr val="0000FF"/>
                </a:solidFill>
                <a:latin typeface="Arial"/>
                <a:cs typeface="Arial"/>
              </a:rPr>
              <a:t>is </a:t>
            </a:r>
            <a:r>
              <a:rPr sz="2400" b="1" spc="-10" dirty="0">
                <a:solidFill>
                  <a:srgbClr val="0000FF"/>
                </a:solidFill>
                <a:latin typeface="Arial"/>
                <a:cs typeface="Arial"/>
              </a:rPr>
              <a:t>8, </a:t>
            </a:r>
            <a:r>
              <a:rPr sz="2400" b="1" spc="-5" dirty="0">
                <a:solidFill>
                  <a:srgbClr val="0000FF"/>
                </a:solidFill>
                <a:latin typeface="Arial"/>
                <a:cs typeface="Arial"/>
              </a:rPr>
              <a:t>its EC is 2,6, </a:t>
            </a:r>
            <a:r>
              <a:rPr sz="2400" b="1" dirty="0">
                <a:solidFill>
                  <a:srgbClr val="0000FF"/>
                </a:solidFill>
                <a:latin typeface="Arial"/>
                <a:cs typeface="Arial"/>
              </a:rPr>
              <a:t>it </a:t>
            </a:r>
            <a:r>
              <a:rPr sz="2400" b="1" spc="-5" dirty="0">
                <a:solidFill>
                  <a:srgbClr val="0000FF"/>
                </a:solidFill>
                <a:latin typeface="Arial"/>
                <a:cs typeface="Arial"/>
              </a:rPr>
              <a:t>has 6 VE, </a:t>
            </a:r>
            <a:r>
              <a:rPr sz="2400" b="1" dirty="0">
                <a:solidFill>
                  <a:srgbClr val="0000FF"/>
                </a:solidFill>
                <a:latin typeface="Arial"/>
                <a:cs typeface="Arial"/>
              </a:rPr>
              <a:t>it  </a:t>
            </a:r>
            <a:r>
              <a:rPr sz="2400" b="1" spc="-5" dirty="0">
                <a:solidFill>
                  <a:srgbClr val="0000FF"/>
                </a:solidFill>
                <a:latin typeface="Arial"/>
                <a:cs typeface="Arial"/>
              </a:rPr>
              <a:t>needs 2 electrons more </a:t>
            </a:r>
            <a:r>
              <a:rPr sz="2400" b="1" dirty="0">
                <a:solidFill>
                  <a:srgbClr val="0000FF"/>
                </a:solidFill>
                <a:latin typeface="Arial"/>
                <a:cs typeface="Arial"/>
              </a:rPr>
              <a:t>to </a:t>
            </a:r>
            <a:r>
              <a:rPr sz="2400" b="1" spc="-5" dirty="0">
                <a:solidFill>
                  <a:srgbClr val="0000FF"/>
                </a:solidFill>
                <a:latin typeface="Arial"/>
                <a:cs typeface="Arial"/>
              </a:rPr>
              <a:t>attain </a:t>
            </a:r>
            <a:r>
              <a:rPr sz="2400" b="1" spc="-25" dirty="0">
                <a:solidFill>
                  <a:srgbClr val="0000FF"/>
                </a:solidFill>
                <a:latin typeface="Arial"/>
                <a:cs typeface="Arial"/>
              </a:rPr>
              <a:t>stability. </a:t>
            </a:r>
            <a:r>
              <a:rPr sz="2400" b="1" spc="-5" dirty="0">
                <a:solidFill>
                  <a:srgbClr val="0000FF"/>
                </a:solidFill>
                <a:latin typeface="Arial"/>
                <a:cs typeface="Arial"/>
              </a:rPr>
              <a:t>So </a:t>
            </a:r>
            <a:r>
              <a:rPr sz="2400" b="1" spc="10" dirty="0">
                <a:solidFill>
                  <a:srgbClr val="0000FF"/>
                </a:solidFill>
                <a:latin typeface="Arial"/>
                <a:cs typeface="Arial"/>
              </a:rPr>
              <a:t>two </a:t>
            </a:r>
            <a:r>
              <a:rPr sz="2400" b="1" spc="-10" dirty="0">
                <a:solidFill>
                  <a:srgbClr val="0000FF"/>
                </a:solidFill>
                <a:latin typeface="Arial"/>
                <a:cs typeface="Arial"/>
              </a:rPr>
              <a:t>oxygen  </a:t>
            </a:r>
            <a:r>
              <a:rPr sz="2400" b="1" spc="-5" dirty="0">
                <a:solidFill>
                  <a:srgbClr val="0000FF"/>
                </a:solidFill>
                <a:latin typeface="Arial"/>
                <a:cs typeface="Arial"/>
              </a:rPr>
              <a:t>atoms share </a:t>
            </a:r>
            <a:r>
              <a:rPr sz="2400" b="1" spc="10" dirty="0">
                <a:solidFill>
                  <a:srgbClr val="0000FF"/>
                </a:solidFill>
                <a:latin typeface="Arial"/>
                <a:cs typeface="Arial"/>
              </a:rPr>
              <a:t>two </a:t>
            </a:r>
            <a:r>
              <a:rPr sz="2400" b="1" spc="-5" dirty="0">
                <a:solidFill>
                  <a:srgbClr val="0000FF"/>
                </a:solidFill>
                <a:latin typeface="Arial"/>
                <a:cs typeface="Arial"/>
              </a:rPr>
              <a:t>pairs </a:t>
            </a:r>
            <a:r>
              <a:rPr sz="2400" b="1" dirty="0">
                <a:solidFill>
                  <a:srgbClr val="0000FF"/>
                </a:solidFill>
                <a:latin typeface="Arial"/>
                <a:cs typeface="Arial"/>
              </a:rPr>
              <a:t>of </a:t>
            </a:r>
            <a:r>
              <a:rPr sz="2400" b="1" spc="-5" dirty="0">
                <a:solidFill>
                  <a:srgbClr val="0000FF"/>
                </a:solidFill>
                <a:latin typeface="Arial"/>
                <a:cs typeface="Arial"/>
              </a:rPr>
              <a:t>electrons resulting </a:t>
            </a:r>
            <a:r>
              <a:rPr sz="2400" b="1" dirty="0">
                <a:solidFill>
                  <a:srgbClr val="0000FF"/>
                </a:solidFill>
                <a:latin typeface="Arial"/>
                <a:cs typeface="Arial"/>
              </a:rPr>
              <a:t>in </a:t>
            </a:r>
            <a:r>
              <a:rPr sz="2400" b="1" spc="-5" dirty="0">
                <a:solidFill>
                  <a:srgbClr val="0000FF"/>
                </a:solidFill>
                <a:latin typeface="Arial"/>
                <a:cs typeface="Arial"/>
              </a:rPr>
              <a:t>the </a:t>
            </a:r>
            <a:r>
              <a:rPr sz="2400" b="1" dirty="0">
                <a:solidFill>
                  <a:srgbClr val="0000FF"/>
                </a:solidFill>
                <a:latin typeface="Arial"/>
                <a:cs typeface="Arial"/>
              </a:rPr>
              <a:t>formation  of </a:t>
            </a:r>
            <a:r>
              <a:rPr sz="2400" b="1" spc="-5" dirty="0">
                <a:solidFill>
                  <a:srgbClr val="0000FF"/>
                </a:solidFill>
                <a:latin typeface="Arial"/>
                <a:cs typeface="Arial"/>
              </a:rPr>
              <a:t>a double covalent bond in </a:t>
            </a:r>
            <a:r>
              <a:rPr sz="2400" b="1" spc="-10" dirty="0">
                <a:solidFill>
                  <a:srgbClr val="0000FF"/>
                </a:solidFill>
                <a:latin typeface="Arial"/>
                <a:cs typeface="Arial"/>
              </a:rPr>
              <a:t>oxygen </a:t>
            </a:r>
            <a:r>
              <a:rPr sz="2400" b="1" spc="-5" dirty="0">
                <a:solidFill>
                  <a:srgbClr val="0000FF"/>
                </a:solidFill>
                <a:latin typeface="Arial"/>
                <a:cs typeface="Arial"/>
              </a:rPr>
              <a:t>molecule</a:t>
            </a:r>
            <a:r>
              <a:rPr sz="2400" b="1" spc="15" dirty="0">
                <a:solidFill>
                  <a:srgbClr val="0000FF"/>
                </a:solidFill>
                <a:latin typeface="Arial"/>
                <a:cs typeface="Arial"/>
              </a:rPr>
              <a:t> </a:t>
            </a:r>
            <a:r>
              <a:rPr sz="2400" b="1" dirty="0">
                <a:solidFill>
                  <a:srgbClr val="0000FF"/>
                </a:solidFill>
                <a:latin typeface="Arial"/>
                <a:cs typeface="Arial"/>
              </a:rPr>
              <a:t>O</a:t>
            </a:r>
            <a:r>
              <a:rPr sz="2400" b="1" baseline="-20833" dirty="0">
                <a:solidFill>
                  <a:srgbClr val="0000FF"/>
                </a:solidFill>
                <a:latin typeface="Arial"/>
                <a:cs typeface="Arial"/>
              </a:rPr>
              <a:t>2</a:t>
            </a:r>
            <a:endParaRPr sz="2400" baseline="-20833">
              <a:latin typeface="Arial"/>
              <a:cs typeface="Arial"/>
            </a:endParaRPr>
          </a:p>
        </p:txBody>
      </p:sp>
      <p:grpSp>
        <p:nvGrpSpPr>
          <p:cNvPr id="19" name="object 19"/>
          <p:cNvGrpSpPr/>
          <p:nvPr/>
        </p:nvGrpSpPr>
        <p:grpSpPr>
          <a:xfrm>
            <a:off x="347472" y="2425700"/>
            <a:ext cx="8539480" cy="1998980"/>
            <a:chOff x="347472" y="2425700"/>
            <a:chExt cx="8539480" cy="1998980"/>
          </a:xfrm>
        </p:grpSpPr>
        <p:sp>
          <p:nvSpPr>
            <p:cNvPr id="20" name="object 20"/>
            <p:cNvSpPr/>
            <p:nvPr/>
          </p:nvSpPr>
          <p:spPr>
            <a:xfrm>
              <a:off x="347472" y="3179063"/>
              <a:ext cx="8538972" cy="751332"/>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1798319" y="3672839"/>
              <a:ext cx="4728972" cy="751332"/>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5911595" y="3672839"/>
              <a:ext cx="768096" cy="751332"/>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6190487" y="3672839"/>
              <a:ext cx="946404" cy="751332"/>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6612636" y="3977639"/>
              <a:ext cx="601979" cy="446531"/>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698042" y="3423158"/>
              <a:ext cx="7750886" cy="95923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57200" y="2438400"/>
              <a:ext cx="914400" cy="914400"/>
            </a:xfrm>
            <a:custGeom>
              <a:avLst/>
              <a:gdLst/>
              <a:ahLst/>
              <a:cxnLst/>
              <a:rect l="l" t="t" r="r" b="b"/>
              <a:pathLst>
                <a:path w="914400" h="914400">
                  <a:moveTo>
                    <a:pt x="0" y="457200"/>
                  </a:moveTo>
                  <a:lnTo>
                    <a:pt x="2360" y="410458"/>
                  </a:lnTo>
                  <a:lnTo>
                    <a:pt x="9288" y="365066"/>
                  </a:lnTo>
                  <a:lnTo>
                    <a:pt x="20555" y="321253"/>
                  </a:lnTo>
                  <a:lnTo>
                    <a:pt x="35929" y="279249"/>
                  </a:lnTo>
                  <a:lnTo>
                    <a:pt x="55182" y="239283"/>
                  </a:lnTo>
                  <a:lnTo>
                    <a:pt x="78083" y="201587"/>
                  </a:lnTo>
                  <a:lnTo>
                    <a:pt x="104403" y="166390"/>
                  </a:lnTo>
                  <a:lnTo>
                    <a:pt x="133911" y="133921"/>
                  </a:lnTo>
                  <a:lnTo>
                    <a:pt x="166379" y="104411"/>
                  </a:lnTo>
                  <a:lnTo>
                    <a:pt x="201576" y="78090"/>
                  </a:lnTo>
                  <a:lnTo>
                    <a:pt x="239272" y="55187"/>
                  </a:lnTo>
                  <a:lnTo>
                    <a:pt x="279238" y="35933"/>
                  </a:lnTo>
                  <a:lnTo>
                    <a:pt x="321243" y="20557"/>
                  </a:lnTo>
                  <a:lnTo>
                    <a:pt x="365059" y="9289"/>
                  </a:lnTo>
                  <a:lnTo>
                    <a:pt x="410454" y="2360"/>
                  </a:lnTo>
                  <a:lnTo>
                    <a:pt x="457200" y="0"/>
                  </a:lnTo>
                  <a:lnTo>
                    <a:pt x="503945" y="2360"/>
                  </a:lnTo>
                  <a:lnTo>
                    <a:pt x="549340" y="9289"/>
                  </a:lnTo>
                  <a:lnTo>
                    <a:pt x="593156" y="20557"/>
                  </a:lnTo>
                  <a:lnTo>
                    <a:pt x="635161" y="35933"/>
                  </a:lnTo>
                  <a:lnTo>
                    <a:pt x="675127" y="55187"/>
                  </a:lnTo>
                  <a:lnTo>
                    <a:pt x="712823" y="78090"/>
                  </a:lnTo>
                  <a:lnTo>
                    <a:pt x="748020" y="104411"/>
                  </a:lnTo>
                  <a:lnTo>
                    <a:pt x="780488" y="133921"/>
                  </a:lnTo>
                  <a:lnTo>
                    <a:pt x="809996" y="166390"/>
                  </a:lnTo>
                  <a:lnTo>
                    <a:pt x="836316" y="201587"/>
                  </a:lnTo>
                  <a:lnTo>
                    <a:pt x="859217" y="239283"/>
                  </a:lnTo>
                  <a:lnTo>
                    <a:pt x="878470" y="279249"/>
                  </a:lnTo>
                  <a:lnTo>
                    <a:pt x="893844" y="321253"/>
                  </a:lnTo>
                  <a:lnTo>
                    <a:pt x="905111" y="365066"/>
                  </a:lnTo>
                  <a:lnTo>
                    <a:pt x="912039" y="410458"/>
                  </a:lnTo>
                  <a:lnTo>
                    <a:pt x="914400" y="457200"/>
                  </a:lnTo>
                  <a:lnTo>
                    <a:pt x="912039" y="503941"/>
                  </a:lnTo>
                  <a:lnTo>
                    <a:pt x="905111" y="549333"/>
                  </a:lnTo>
                  <a:lnTo>
                    <a:pt x="893844" y="593146"/>
                  </a:lnTo>
                  <a:lnTo>
                    <a:pt x="878470" y="635150"/>
                  </a:lnTo>
                  <a:lnTo>
                    <a:pt x="859217" y="675116"/>
                  </a:lnTo>
                  <a:lnTo>
                    <a:pt x="836316" y="712812"/>
                  </a:lnTo>
                  <a:lnTo>
                    <a:pt x="809996" y="748009"/>
                  </a:lnTo>
                  <a:lnTo>
                    <a:pt x="780488" y="780478"/>
                  </a:lnTo>
                  <a:lnTo>
                    <a:pt x="748020" y="809988"/>
                  </a:lnTo>
                  <a:lnTo>
                    <a:pt x="712823" y="836309"/>
                  </a:lnTo>
                  <a:lnTo>
                    <a:pt x="675127" y="859212"/>
                  </a:lnTo>
                  <a:lnTo>
                    <a:pt x="635161" y="878466"/>
                  </a:lnTo>
                  <a:lnTo>
                    <a:pt x="593156" y="893842"/>
                  </a:lnTo>
                  <a:lnTo>
                    <a:pt x="549340" y="905110"/>
                  </a:lnTo>
                  <a:lnTo>
                    <a:pt x="503945" y="912039"/>
                  </a:lnTo>
                  <a:lnTo>
                    <a:pt x="457200" y="914400"/>
                  </a:lnTo>
                  <a:lnTo>
                    <a:pt x="410454" y="912039"/>
                  </a:lnTo>
                  <a:lnTo>
                    <a:pt x="365059" y="905110"/>
                  </a:lnTo>
                  <a:lnTo>
                    <a:pt x="321243" y="893842"/>
                  </a:lnTo>
                  <a:lnTo>
                    <a:pt x="279238" y="878466"/>
                  </a:lnTo>
                  <a:lnTo>
                    <a:pt x="239272" y="859212"/>
                  </a:lnTo>
                  <a:lnTo>
                    <a:pt x="201576" y="836309"/>
                  </a:lnTo>
                  <a:lnTo>
                    <a:pt x="166379" y="809988"/>
                  </a:lnTo>
                  <a:lnTo>
                    <a:pt x="133911" y="780478"/>
                  </a:lnTo>
                  <a:lnTo>
                    <a:pt x="104403" y="748009"/>
                  </a:lnTo>
                  <a:lnTo>
                    <a:pt x="78083" y="712812"/>
                  </a:lnTo>
                  <a:lnTo>
                    <a:pt x="55182" y="675116"/>
                  </a:lnTo>
                  <a:lnTo>
                    <a:pt x="35929" y="635150"/>
                  </a:lnTo>
                  <a:lnTo>
                    <a:pt x="20555" y="593146"/>
                  </a:lnTo>
                  <a:lnTo>
                    <a:pt x="9288" y="549333"/>
                  </a:lnTo>
                  <a:lnTo>
                    <a:pt x="2360" y="503941"/>
                  </a:lnTo>
                  <a:lnTo>
                    <a:pt x="0" y="457200"/>
                  </a:lnTo>
                  <a:close/>
                </a:path>
              </a:pathLst>
            </a:custGeom>
            <a:ln w="25400">
              <a:solidFill>
                <a:srgbClr val="000000"/>
              </a:solidFill>
            </a:ln>
          </p:spPr>
          <p:txBody>
            <a:bodyPr wrap="square" lIns="0" tIns="0" rIns="0" bIns="0" rtlCol="0"/>
            <a:lstStyle/>
            <a:p>
              <a:endParaRPr/>
            </a:p>
          </p:txBody>
        </p:sp>
      </p:grpSp>
      <p:sp>
        <p:nvSpPr>
          <p:cNvPr id="27" name="object 27"/>
          <p:cNvSpPr txBox="1"/>
          <p:nvPr/>
        </p:nvSpPr>
        <p:spPr>
          <a:xfrm>
            <a:off x="764540" y="2543683"/>
            <a:ext cx="299085" cy="711835"/>
          </a:xfrm>
          <a:prstGeom prst="rect">
            <a:avLst/>
          </a:prstGeom>
        </p:spPr>
        <p:txBody>
          <a:bodyPr vert="horz" wrap="square" lIns="0" tIns="12700" rIns="0" bIns="0" rtlCol="0">
            <a:spAutoFit/>
          </a:bodyPr>
          <a:lstStyle/>
          <a:p>
            <a:pPr marL="12700">
              <a:lnSpc>
                <a:spcPts val="1260"/>
              </a:lnSpc>
              <a:spcBef>
                <a:spcPts val="100"/>
              </a:spcBef>
            </a:pPr>
            <a:r>
              <a:rPr sz="1200" b="1" dirty="0">
                <a:latin typeface="Arial"/>
                <a:cs typeface="Arial"/>
              </a:rPr>
              <a:t>X</a:t>
            </a:r>
            <a:r>
              <a:rPr sz="1200" b="1" spc="110" dirty="0">
                <a:latin typeface="Arial"/>
                <a:cs typeface="Arial"/>
              </a:rPr>
              <a:t> </a:t>
            </a:r>
            <a:r>
              <a:rPr sz="1200" b="1" dirty="0">
                <a:latin typeface="Arial"/>
                <a:cs typeface="Arial"/>
              </a:rPr>
              <a:t>X</a:t>
            </a:r>
            <a:endParaRPr sz="1200">
              <a:latin typeface="Arial"/>
              <a:cs typeface="Arial"/>
            </a:endParaRPr>
          </a:p>
          <a:p>
            <a:pPr marL="45720">
              <a:lnSpc>
                <a:spcPts val="2700"/>
              </a:lnSpc>
            </a:pPr>
            <a:r>
              <a:rPr sz="2400" b="1" dirty="0">
                <a:latin typeface="Carlito"/>
                <a:cs typeface="Carlito"/>
              </a:rPr>
              <a:t>O</a:t>
            </a:r>
            <a:endParaRPr sz="2400">
              <a:latin typeface="Carlito"/>
              <a:cs typeface="Carlito"/>
            </a:endParaRPr>
          </a:p>
          <a:p>
            <a:pPr marL="12700">
              <a:lnSpc>
                <a:spcPct val="100000"/>
              </a:lnSpc>
            </a:pPr>
            <a:r>
              <a:rPr sz="1200" b="1" dirty="0">
                <a:latin typeface="Arial"/>
                <a:cs typeface="Arial"/>
              </a:rPr>
              <a:t>X</a:t>
            </a:r>
            <a:r>
              <a:rPr sz="1200" b="1" spc="-35" dirty="0">
                <a:latin typeface="Arial"/>
                <a:cs typeface="Arial"/>
              </a:rPr>
              <a:t> </a:t>
            </a:r>
            <a:r>
              <a:rPr sz="1200" b="1" dirty="0">
                <a:latin typeface="Arial"/>
                <a:cs typeface="Arial"/>
              </a:rPr>
              <a:t>X</a:t>
            </a:r>
            <a:endParaRPr sz="1200">
              <a:latin typeface="Arial"/>
              <a:cs typeface="Arial"/>
            </a:endParaRPr>
          </a:p>
        </p:txBody>
      </p:sp>
      <p:sp>
        <p:nvSpPr>
          <p:cNvPr id="28" name="object 28"/>
          <p:cNvSpPr txBox="1"/>
          <p:nvPr/>
        </p:nvSpPr>
        <p:spPr>
          <a:xfrm>
            <a:off x="1145844" y="2772283"/>
            <a:ext cx="127635" cy="360680"/>
          </a:xfrm>
          <a:prstGeom prst="rect">
            <a:avLst/>
          </a:prstGeom>
        </p:spPr>
        <p:txBody>
          <a:bodyPr vert="horz" wrap="square" lIns="0" tIns="43180" rIns="0" bIns="0" rtlCol="0">
            <a:spAutoFit/>
          </a:bodyPr>
          <a:lstStyle/>
          <a:p>
            <a:pPr marL="12700" marR="5080">
              <a:lnSpc>
                <a:spcPts val="1200"/>
              </a:lnSpc>
              <a:spcBef>
                <a:spcPts val="340"/>
              </a:spcBef>
            </a:pPr>
            <a:r>
              <a:rPr sz="1200" b="1" dirty="0">
                <a:latin typeface="Arial"/>
                <a:cs typeface="Arial"/>
              </a:rPr>
              <a:t>X  X</a:t>
            </a:r>
            <a:endParaRPr sz="1200">
              <a:latin typeface="Arial"/>
              <a:cs typeface="Arial"/>
            </a:endParaRPr>
          </a:p>
        </p:txBody>
      </p:sp>
      <p:sp>
        <p:nvSpPr>
          <p:cNvPr id="29" name="object 29"/>
          <p:cNvSpPr/>
          <p:nvPr/>
        </p:nvSpPr>
        <p:spPr>
          <a:xfrm>
            <a:off x="1600200" y="2438400"/>
            <a:ext cx="914400" cy="914400"/>
          </a:xfrm>
          <a:custGeom>
            <a:avLst/>
            <a:gdLst/>
            <a:ahLst/>
            <a:cxnLst/>
            <a:rect l="l" t="t" r="r" b="b"/>
            <a:pathLst>
              <a:path w="914400" h="914400">
                <a:moveTo>
                  <a:pt x="0" y="457200"/>
                </a:moveTo>
                <a:lnTo>
                  <a:pt x="2360" y="410458"/>
                </a:lnTo>
                <a:lnTo>
                  <a:pt x="9289" y="365066"/>
                </a:lnTo>
                <a:lnTo>
                  <a:pt x="20557" y="321253"/>
                </a:lnTo>
                <a:lnTo>
                  <a:pt x="35933" y="279249"/>
                </a:lnTo>
                <a:lnTo>
                  <a:pt x="55187" y="239283"/>
                </a:lnTo>
                <a:lnTo>
                  <a:pt x="78090" y="201587"/>
                </a:lnTo>
                <a:lnTo>
                  <a:pt x="104411" y="166390"/>
                </a:lnTo>
                <a:lnTo>
                  <a:pt x="133921" y="133921"/>
                </a:lnTo>
                <a:lnTo>
                  <a:pt x="166390" y="104411"/>
                </a:lnTo>
                <a:lnTo>
                  <a:pt x="201587" y="78090"/>
                </a:lnTo>
                <a:lnTo>
                  <a:pt x="239283" y="55187"/>
                </a:lnTo>
                <a:lnTo>
                  <a:pt x="279249" y="35933"/>
                </a:lnTo>
                <a:lnTo>
                  <a:pt x="321253" y="20557"/>
                </a:lnTo>
                <a:lnTo>
                  <a:pt x="365066" y="9289"/>
                </a:lnTo>
                <a:lnTo>
                  <a:pt x="410458" y="2360"/>
                </a:lnTo>
                <a:lnTo>
                  <a:pt x="457200" y="0"/>
                </a:lnTo>
                <a:lnTo>
                  <a:pt x="503941" y="2360"/>
                </a:lnTo>
                <a:lnTo>
                  <a:pt x="549333" y="9289"/>
                </a:lnTo>
                <a:lnTo>
                  <a:pt x="593146" y="20557"/>
                </a:lnTo>
                <a:lnTo>
                  <a:pt x="635150" y="35933"/>
                </a:lnTo>
                <a:lnTo>
                  <a:pt x="675116" y="55187"/>
                </a:lnTo>
                <a:lnTo>
                  <a:pt x="712812" y="78090"/>
                </a:lnTo>
                <a:lnTo>
                  <a:pt x="748009" y="104411"/>
                </a:lnTo>
                <a:lnTo>
                  <a:pt x="780478" y="133921"/>
                </a:lnTo>
                <a:lnTo>
                  <a:pt x="809988" y="166390"/>
                </a:lnTo>
                <a:lnTo>
                  <a:pt x="836309" y="201587"/>
                </a:lnTo>
                <a:lnTo>
                  <a:pt x="859212" y="239283"/>
                </a:lnTo>
                <a:lnTo>
                  <a:pt x="878466" y="279249"/>
                </a:lnTo>
                <a:lnTo>
                  <a:pt x="893842" y="321253"/>
                </a:lnTo>
                <a:lnTo>
                  <a:pt x="905110" y="365066"/>
                </a:lnTo>
                <a:lnTo>
                  <a:pt x="912039" y="410458"/>
                </a:lnTo>
                <a:lnTo>
                  <a:pt x="914400" y="457200"/>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400"/>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200"/>
                </a:lnTo>
                <a:close/>
              </a:path>
            </a:pathLst>
          </a:custGeom>
          <a:ln w="25400">
            <a:solidFill>
              <a:srgbClr val="000000"/>
            </a:solidFill>
          </a:ln>
        </p:spPr>
        <p:txBody>
          <a:bodyPr wrap="square" lIns="0" tIns="0" rIns="0" bIns="0" rtlCol="0"/>
          <a:lstStyle/>
          <a:p>
            <a:endParaRPr/>
          </a:p>
        </p:txBody>
      </p:sp>
      <p:sp>
        <p:nvSpPr>
          <p:cNvPr id="30" name="object 30"/>
          <p:cNvSpPr txBox="1"/>
          <p:nvPr/>
        </p:nvSpPr>
        <p:spPr>
          <a:xfrm>
            <a:off x="1888617" y="2497582"/>
            <a:ext cx="299085" cy="741680"/>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X</a:t>
            </a:r>
            <a:r>
              <a:rPr sz="1200" b="1" spc="-35" dirty="0">
                <a:latin typeface="Arial"/>
                <a:cs typeface="Arial"/>
              </a:rPr>
              <a:t> </a:t>
            </a:r>
            <a:r>
              <a:rPr sz="1200" b="1" dirty="0">
                <a:latin typeface="Arial"/>
                <a:cs typeface="Arial"/>
              </a:rPr>
              <a:t>X</a:t>
            </a:r>
            <a:endParaRPr sz="1200">
              <a:latin typeface="Arial"/>
              <a:cs typeface="Arial"/>
            </a:endParaRPr>
          </a:p>
          <a:p>
            <a:pPr marL="65405">
              <a:lnSpc>
                <a:spcPts val="2820"/>
              </a:lnSpc>
            </a:pPr>
            <a:r>
              <a:rPr sz="2400" b="1" dirty="0">
                <a:latin typeface="Carlito"/>
                <a:cs typeface="Carlito"/>
              </a:rPr>
              <a:t>O</a:t>
            </a:r>
            <a:endParaRPr sz="2400">
              <a:latin typeface="Carlito"/>
              <a:cs typeface="Carlito"/>
            </a:endParaRPr>
          </a:p>
          <a:p>
            <a:pPr marL="31750">
              <a:lnSpc>
                <a:spcPts val="1380"/>
              </a:lnSpc>
            </a:pPr>
            <a:r>
              <a:rPr sz="1200" b="1" dirty="0">
                <a:latin typeface="Arial"/>
                <a:cs typeface="Arial"/>
              </a:rPr>
              <a:t>X</a:t>
            </a:r>
            <a:r>
              <a:rPr sz="1200" b="1" spc="-35" dirty="0">
                <a:latin typeface="Arial"/>
                <a:cs typeface="Arial"/>
              </a:rPr>
              <a:t> </a:t>
            </a:r>
            <a:r>
              <a:rPr sz="1200" b="1" dirty="0">
                <a:latin typeface="Arial"/>
                <a:cs typeface="Arial"/>
              </a:rPr>
              <a:t>X</a:t>
            </a:r>
            <a:endParaRPr sz="1200">
              <a:latin typeface="Arial"/>
              <a:cs typeface="Arial"/>
            </a:endParaRPr>
          </a:p>
        </p:txBody>
      </p:sp>
      <p:sp>
        <p:nvSpPr>
          <p:cNvPr id="31" name="object 31"/>
          <p:cNvSpPr txBox="1"/>
          <p:nvPr/>
        </p:nvSpPr>
        <p:spPr>
          <a:xfrm>
            <a:off x="1679194" y="2726182"/>
            <a:ext cx="12763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Arial"/>
                <a:cs typeface="Arial"/>
              </a:rPr>
              <a:t>X  X</a:t>
            </a:r>
            <a:endParaRPr sz="1200">
              <a:latin typeface="Arial"/>
              <a:cs typeface="Arial"/>
            </a:endParaRPr>
          </a:p>
        </p:txBody>
      </p:sp>
      <p:grpSp>
        <p:nvGrpSpPr>
          <p:cNvPr id="32" name="object 32"/>
          <p:cNvGrpSpPr/>
          <p:nvPr/>
        </p:nvGrpSpPr>
        <p:grpSpPr>
          <a:xfrm>
            <a:off x="2730500" y="2349500"/>
            <a:ext cx="4965700" cy="1016000"/>
            <a:chOff x="2730500" y="2349500"/>
            <a:chExt cx="4965700" cy="1016000"/>
          </a:xfrm>
        </p:grpSpPr>
        <p:sp>
          <p:nvSpPr>
            <p:cNvPr id="33" name="object 33"/>
            <p:cNvSpPr/>
            <p:nvPr/>
          </p:nvSpPr>
          <p:spPr>
            <a:xfrm>
              <a:off x="2730500" y="2832100"/>
              <a:ext cx="698500" cy="127000"/>
            </a:xfrm>
            <a:custGeom>
              <a:avLst/>
              <a:gdLst/>
              <a:ahLst/>
              <a:cxnLst/>
              <a:rect l="l" t="t" r="r" b="b"/>
              <a:pathLst>
                <a:path w="698500" h="127000">
                  <a:moveTo>
                    <a:pt x="571500" y="0"/>
                  </a:moveTo>
                  <a:lnTo>
                    <a:pt x="571500" y="127000"/>
                  </a:lnTo>
                  <a:lnTo>
                    <a:pt x="673100" y="76200"/>
                  </a:lnTo>
                  <a:lnTo>
                    <a:pt x="591185" y="76200"/>
                  </a:lnTo>
                  <a:lnTo>
                    <a:pt x="596900" y="70485"/>
                  </a:lnTo>
                  <a:lnTo>
                    <a:pt x="596900" y="56514"/>
                  </a:lnTo>
                  <a:lnTo>
                    <a:pt x="591185" y="50800"/>
                  </a:lnTo>
                  <a:lnTo>
                    <a:pt x="673100" y="50800"/>
                  </a:lnTo>
                  <a:lnTo>
                    <a:pt x="571500" y="0"/>
                  </a:lnTo>
                  <a:close/>
                </a:path>
                <a:path w="698500" h="127000">
                  <a:moveTo>
                    <a:pt x="571500" y="50800"/>
                  </a:moveTo>
                  <a:lnTo>
                    <a:pt x="5714" y="50800"/>
                  </a:lnTo>
                  <a:lnTo>
                    <a:pt x="0" y="56514"/>
                  </a:lnTo>
                  <a:lnTo>
                    <a:pt x="0" y="70485"/>
                  </a:lnTo>
                  <a:lnTo>
                    <a:pt x="5714" y="76200"/>
                  </a:lnTo>
                  <a:lnTo>
                    <a:pt x="571500" y="76200"/>
                  </a:lnTo>
                  <a:lnTo>
                    <a:pt x="571500" y="50800"/>
                  </a:lnTo>
                  <a:close/>
                </a:path>
                <a:path w="698500" h="127000">
                  <a:moveTo>
                    <a:pt x="673100" y="50800"/>
                  </a:moveTo>
                  <a:lnTo>
                    <a:pt x="591185" y="50800"/>
                  </a:lnTo>
                  <a:lnTo>
                    <a:pt x="596900" y="56514"/>
                  </a:lnTo>
                  <a:lnTo>
                    <a:pt x="596900" y="70485"/>
                  </a:lnTo>
                  <a:lnTo>
                    <a:pt x="591185" y="76200"/>
                  </a:lnTo>
                  <a:lnTo>
                    <a:pt x="673100" y="76200"/>
                  </a:lnTo>
                  <a:lnTo>
                    <a:pt x="698500" y="63500"/>
                  </a:lnTo>
                  <a:lnTo>
                    <a:pt x="673100" y="50800"/>
                  </a:lnTo>
                  <a:close/>
                </a:path>
              </a:pathLst>
            </a:custGeom>
            <a:solidFill>
              <a:srgbClr val="000000"/>
            </a:solidFill>
          </p:spPr>
          <p:txBody>
            <a:bodyPr wrap="square" lIns="0" tIns="0" rIns="0" bIns="0" rtlCol="0"/>
            <a:lstStyle/>
            <a:p>
              <a:endParaRPr/>
            </a:p>
          </p:txBody>
        </p:sp>
        <p:sp>
          <p:nvSpPr>
            <p:cNvPr id="34" name="object 34"/>
            <p:cNvSpPr/>
            <p:nvPr/>
          </p:nvSpPr>
          <p:spPr>
            <a:xfrm>
              <a:off x="4114800" y="2362200"/>
              <a:ext cx="990600" cy="99060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400">
              <a:solidFill>
                <a:srgbClr val="000000"/>
              </a:solidFill>
            </a:ln>
          </p:spPr>
          <p:txBody>
            <a:bodyPr wrap="square" lIns="0" tIns="0" rIns="0" bIns="0" rtlCol="0"/>
            <a:lstStyle/>
            <a:p>
              <a:endParaRPr/>
            </a:p>
          </p:txBody>
        </p:sp>
        <p:sp>
          <p:nvSpPr>
            <p:cNvPr id="35" name="object 35"/>
            <p:cNvSpPr/>
            <p:nvPr/>
          </p:nvSpPr>
          <p:spPr>
            <a:xfrm>
              <a:off x="5245100" y="2832099"/>
              <a:ext cx="2451100" cy="127000"/>
            </a:xfrm>
            <a:custGeom>
              <a:avLst/>
              <a:gdLst/>
              <a:ahLst/>
              <a:cxnLst/>
              <a:rect l="l" t="t" r="r" b="b"/>
              <a:pathLst>
                <a:path w="2451100" h="127000">
                  <a:moveTo>
                    <a:pt x="698500" y="63500"/>
                  </a:moveTo>
                  <a:lnTo>
                    <a:pt x="673100" y="50800"/>
                  </a:lnTo>
                  <a:lnTo>
                    <a:pt x="571500" y="0"/>
                  </a:lnTo>
                  <a:lnTo>
                    <a:pt x="571500" y="50800"/>
                  </a:lnTo>
                  <a:lnTo>
                    <a:pt x="5715" y="50800"/>
                  </a:lnTo>
                  <a:lnTo>
                    <a:pt x="0" y="56515"/>
                  </a:lnTo>
                  <a:lnTo>
                    <a:pt x="0" y="70485"/>
                  </a:lnTo>
                  <a:lnTo>
                    <a:pt x="5715" y="76200"/>
                  </a:lnTo>
                  <a:lnTo>
                    <a:pt x="571500" y="76200"/>
                  </a:lnTo>
                  <a:lnTo>
                    <a:pt x="571500" y="127000"/>
                  </a:lnTo>
                  <a:lnTo>
                    <a:pt x="673100" y="76200"/>
                  </a:lnTo>
                  <a:lnTo>
                    <a:pt x="698500" y="63500"/>
                  </a:lnTo>
                  <a:close/>
                </a:path>
                <a:path w="2451100" h="127000">
                  <a:moveTo>
                    <a:pt x="2451100" y="63500"/>
                  </a:moveTo>
                  <a:lnTo>
                    <a:pt x="2425700" y="50800"/>
                  </a:lnTo>
                  <a:lnTo>
                    <a:pt x="2324100" y="0"/>
                  </a:lnTo>
                  <a:lnTo>
                    <a:pt x="2324100" y="50800"/>
                  </a:lnTo>
                  <a:lnTo>
                    <a:pt x="1758315" y="50800"/>
                  </a:lnTo>
                  <a:lnTo>
                    <a:pt x="1752600" y="56515"/>
                  </a:lnTo>
                  <a:lnTo>
                    <a:pt x="1752600" y="70485"/>
                  </a:lnTo>
                  <a:lnTo>
                    <a:pt x="1758315" y="76200"/>
                  </a:lnTo>
                  <a:lnTo>
                    <a:pt x="2324100" y="76200"/>
                  </a:lnTo>
                  <a:lnTo>
                    <a:pt x="2324100" y="127000"/>
                  </a:lnTo>
                  <a:lnTo>
                    <a:pt x="2425700" y="76200"/>
                  </a:lnTo>
                  <a:lnTo>
                    <a:pt x="2451100" y="63500"/>
                  </a:lnTo>
                  <a:close/>
                </a:path>
              </a:pathLst>
            </a:custGeom>
            <a:solidFill>
              <a:srgbClr val="000000"/>
            </a:solidFill>
          </p:spPr>
          <p:txBody>
            <a:bodyPr wrap="square" lIns="0" tIns="0" rIns="0" bIns="0" rtlCol="0"/>
            <a:lstStyle/>
            <a:p>
              <a:endParaRPr/>
            </a:p>
          </p:txBody>
        </p:sp>
      </p:grpSp>
      <p:sp>
        <p:nvSpPr>
          <p:cNvPr id="36" name="object 36"/>
          <p:cNvSpPr txBox="1"/>
          <p:nvPr/>
        </p:nvSpPr>
        <p:spPr>
          <a:xfrm>
            <a:off x="3805809" y="2401828"/>
            <a:ext cx="363220" cy="837565"/>
          </a:xfrm>
          <a:prstGeom prst="rect">
            <a:avLst/>
          </a:prstGeom>
        </p:spPr>
        <p:txBody>
          <a:bodyPr vert="horz" wrap="square" lIns="0" tIns="31750" rIns="0" bIns="0" rtlCol="0">
            <a:spAutoFit/>
          </a:bodyPr>
          <a:lstStyle/>
          <a:p>
            <a:pPr marL="95885">
              <a:lnSpc>
                <a:spcPct val="100000"/>
              </a:lnSpc>
              <a:spcBef>
                <a:spcPts val="250"/>
              </a:spcBef>
            </a:pPr>
            <a:r>
              <a:rPr sz="1200" b="1" dirty="0">
                <a:latin typeface="Arial"/>
                <a:cs typeface="Arial"/>
              </a:rPr>
              <a:t>X</a:t>
            </a:r>
            <a:r>
              <a:rPr sz="1200" b="1" spc="-40" dirty="0">
                <a:latin typeface="Arial"/>
                <a:cs typeface="Arial"/>
              </a:rPr>
              <a:t> </a:t>
            </a:r>
            <a:r>
              <a:rPr sz="1200" b="1" dirty="0">
                <a:latin typeface="Arial"/>
                <a:cs typeface="Arial"/>
              </a:rPr>
              <a:t>X</a:t>
            </a:r>
            <a:endParaRPr sz="1200">
              <a:latin typeface="Arial"/>
              <a:cs typeface="Arial"/>
            </a:endParaRPr>
          </a:p>
          <a:p>
            <a:pPr marL="12700">
              <a:lnSpc>
                <a:spcPct val="100000"/>
              </a:lnSpc>
              <a:spcBef>
                <a:spcPts val="305"/>
              </a:spcBef>
            </a:pPr>
            <a:r>
              <a:rPr sz="2400" b="1" dirty="0">
                <a:latin typeface="Carlito"/>
                <a:cs typeface="Carlito"/>
              </a:rPr>
              <a:t>O</a:t>
            </a:r>
            <a:endParaRPr sz="2400">
              <a:latin typeface="Carlito"/>
              <a:cs typeface="Carlito"/>
            </a:endParaRPr>
          </a:p>
          <a:p>
            <a:pPr marL="95885">
              <a:lnSpc>
                <a:spcPct val="100000"/>
              </a:lnSpc>
              <a:spcBef>
                <a:spcPts val="175"/>
              </a:spcBef>
            </a:pPr>
            <a:r>
              <a:rPr sz="1200" b="1" dirty="0">
                <a:latin typeface="Arial"/>
                <a:cs typeface="Arial"/>
              </a:rPr>
              <a:t>X</a:t>
            </a:r>
            <a:r>
              <a:rPr sz="1200" b="1" spc="-35" dirty="0">
                <a:latin typeface="Arial"/>
                <a:cs typeface="Arial"/>
              </a:rPr>
              <a:t> </a:t>
            </a:r>
            <a:r>
              <a:rPr sz="1200" b="1" dirty="0">
                <a:latin typeface="Arial"/>
                <a:cs typeface="Arial"/>
              </a:rPr>
              <a:t>X</a:t>
            </a:r>
            <a:endParaRPr sz="1200">
              <a:latin typeface="Arial"/>
              <a:cs typeface="Arial"/>
            </a:endParaRPr>
          </a:p>
        </p:txBody>
      </p:sp>
      <p:sp>
        <p:nvSpPr>
          <p:cNvPr id="37" name="object 37"/>
          <p:cNvSpPr txBox="1"/>
          <p:nvPr/>
        </p:nvSpPr>
        <p:spPr>
          <a:xfrm>
            <a:off x="4187952" y="2680208"/>
            <a:ext cx="368935" cy="360680"/>
          </a:xfrm>
          <a:prstGeom prst="rect">
            <a:avLst/>
          </a:prstGeom>
        </p:spPr>
        <p:txBody>
          <a:bodyPr vert="horz" wrap="square" lIns="0" tIns="12700" rIns="0" bIns="0" rtlCol="0">
            <a:spAutoFit/>
          </a:bodyPr>
          <a:lstStyle/>
          <a:p>
            <a:pPr marL="38100">
              <a:lnSpc>
                <a:spcPts val="1320"/>
              </a:lnSpc>
              <a:spcBef>
                <a:spcPts val="100"/>
              </a:spcBef>
            </a:pPr>
            <a:r>
              <a:rPr sz="1800" b="1" baseline="-6944" dirty="0">
                <a:latin typeface="Arial"/>
                <a:cs typeface="Arial"/>
              </a:rPr>
              <a:t>X</a:t>
            </a:r>
            <a:r>
              <a:rPr sz="1800" b="1" spc="390" baseline="-6944" dirty="0">
                <a:latin typeface="Arial"/>
                <a:cs typeface="Arial"/>
              </a:rPr>
              <a:t> </a:t>
            </a:r>
            <a:r>
              <a:rPr sz="1200" b="1" dirty="0">
                <a:latin typeface="Arial"/>
                <a:cs typeface="Arial"/>
              </a:rPr>
              <a:t>X</a:t>
            </a:r>
            <a:endParaRPr sz="1200">
              <a:latin typeface="Arial"/>
              <a:cs typeface="Arial"/>
            </a:endParaRPr>
          </a:p>
          <a:p>
            <a:pPr marL="38100">
              <a:lnSpc>
                <a:spcPts val="1320"/>
              </a:lnSpc>
            </a:pPr>
            <a:r>
              <a:rPr sz="1800" b="1" baseline="-6944" dirty="0">
                <a:latin typeface="Arial"/>
                <a:cs typeface="Arial"/>
              </a:rPr>
              <a:t>X</a:t>
            </a:r>
            <a:r>
              <a:rPr sz="1800" b="1" spc="390" baseline="-6944" dirty="0">
                <a:latin typeface="Arial"/>
                <a:cs typeface="Arial"/>
              </a:rPr>
              <a:t> </a:t>
            </a:r>
            <a:r>
              <a:rPr sz="1200" b="1" dirty="0">
                <a:latin typeface="Arial"/>
                <a:cs typeface="Arial"/>
              </a:rPr>
              <a:t>X</a:t>
            </a:r>
            <a:endParaRPr sz="1200">
              <a:latin typeface="Arial"/>
              <a:cs typeface="Arial"/>
            </a:endParaRPr>
          </a:p>
        </p:txBody>
      </p:sp>
      <p:sp>
        <p:nvSpPr>
          <p:cNvPr id="38" name="object 38"/>
          <p:cNvSpPr txBox="1"/>
          <p:nvPr/>
        </p:nvSpPr>
        <p:spPr>
          <a:xfrm>
            <a:off x="4575175" y="2401828"/>
            <a:ext cx="307975" cy="837565"/>
          </a:xfrm>
          <a:prstGeom prst="rect">
            <a:avLst/>
          </a:prstGeom>
        </p:spPr>
        <p:txBody>
          <a:bodyPr vert="horz" wrap="square" lIns="0" tIns="31750" rIns="0" bIns="0" rtlCol="0">
            <a:spAutoFit/>
          </a:bodyPr>
          <a:lstStyle/>
          <a:p>
            <a:pPr marL="12700">
              <a:lnSpc>
                <a:spcPct val="100000"/>
              </a:lnSpc>
              <a:spcBef>
                <a:spcPts val="250"/>
              </a:spcBef>
            </a:pPr>
            <a:r>
              <a:rPr sz="1200" b="1" dirty="0">
                <a:latin typeface="Arial"/>
                <a:cs typeface="Arial"/>
              </a:rPr>
              <a:t>X</a:t>
            </a:r>
            <a:r>
              <a:rPr sz="1200" b="1" spc="-185" dirty="0">
                <a:latin typeface="Arial"/>
                <a:cs typeface="Arial"/>
              </a:rPr>
              <a:t> </a:t>
            </a:r>
            <a:r>
              <a:rPr sz="1200" b="1" dirty="0">
                <a:latin typeface="Arial"/>
                <a:cs typeface="Arial"/>
              </a:rPr>
              <a:t>X</a:t>
            </a:r>
            <a:endParaRPr sz="1200">
              <a:latin typeface="Arial"/>
              <a:cs typeface="Arial"/>
            </a:endParaRPr>
          </a:p>
          <a:p>
            <a:pPr marL="88900">
              <a:lnSpc>
                <a:spcPct val="100000"/>
              </a:lnSpc>
              <a:spcBef>
                <a:spcPts val="305"/>
              </a:spcBef>
            </a:pPr>
            <a:r>
              <a:rPr sz="2400" b="1" dirty="0">
                <a:latin typeface="Carlito"/>
                <a:cs typeface="Carlito"/>
              </a:rPr>
              <a:t>O</a:t>
            </a:r>
            <a:endParaRPr sz="2400">
              <a:latin typeface="Carlito"/>
              <a:cs typeface="Carlito"/>
            </a:endParaRPr>
          </a:p>
          <a:p>
            <a:pPr marL="12700">
              <a:lnSpc>
                <a:spcPct val="100000"/>
              </a:lnSpc>
              <a:spcBef>
                <a:spcPts val="175"/>
              </a:spcBef>
            </a:pPr>
            <a:r>
              <a:rPr sz="1200" b="1" dirty="0">
                <a:latin typeface="Arial"/>
                <a:cs typeface="Arial"/>
              </a:rPr>
              <a:t>X</a:t>
            </a:r>
            <a:r>
              <a:rPr sz="1200" b="1" spc="-185" dirty="0">
                <a:latin typeface="Arial"/>
                <a:cs typeface="Arial"/>
              </a:rPr>
              <a:t> </a:t>
            </a:r>
            <a:r>
              <a:rPr sz="1200" b="1" dirty="0">
                <a:latin typeface="Arial"/>
                <a:cs typeface="Arial"/>
              </a:rPr>
              <a:t>X</a:t>
            </a:r>
            <a:endParaRPr sz="1200">
              <a:latin typeface="Arial"/>
              <a:cs typeface="Arial"/>
            </a:endParaRPr>
          </a:p>
        </p:txBody>
      </p:sp>
      <p:sp>
        <p:nvSpPr>
          <p:cNvPr id="39" name="object 39"/>
          <p:cNvSpPr txBox="1"/>
          <p:nvPr/>
        </p:nvSpPr>
        <p:spPr>
          <a:xfrm>
            <a:off x="6125971" y="2623185"/>
            <a:ext cx="778510"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Carlito"/>
                <a:cs typeface="Carlito"/>
              </a:rPr>
              <a:t>O=O</a:t>
            </a:r>
            <a:endParaRPr sz="3200">
              <a:latin typeface="Carlito"/>
              <a:cs typeface="Carlito"/>
            </a:endParaRPr>
          </a:p>
        </p:txBody>
      </p:sp>
      <p:sp>
        <p:nvSpPr>
          <p:cNvPr id="40" name="object 40"/>
          <p:cNvSpPr/>
          <p:nvPr/>
        </p:nvSpPr>
        <p:spPr>
          <a:xfrm>
            <a:off x="7454900" y="6184900"/>
            <a:ext cx="850900" cy="127000"/>
          </a:xfrm>
          <a:custGeom>
            <a:avLst/>
            <a:gdLst/>
            <a:ahLst/>
            <a:cxnLst/>
            <a:rect l="l" t="t" r="r" b="b"/>
            <a:pathLst>
              <a:path w="850900" h="127000">
                <a:moveTo>
                  <a:pt x="723900" y="0"/>
                </a:moveTo>
                <a:lnTo>
                  <a:pt x="723900" y="127000"/>
                </a:lnTo>
                <a:lnTo>
                  <a:pt x="825500" y="76200"/>
                </a:lnTo>
                <a:lnTo>
                  <a:pt x="743584" y="76200"/>
                </a:lnTo>
                <a:lnTo>
                  <a:pt x="749300" y="70510"/>
                </a:lnTo>
                <a:lnTo>
                  <a:pt x="749300" y="56489"/>
                </a:lnTo>
                <a:lnTo>
                  <a:pt x="743584" y="50800"/>
                </a:lnTo>
                <a:lnTo>
                  <a:pt x="825500" y="50800"/>
                </a:lnTo>
                <a:lnTo>
                  <a:pt x="723900" y="0"/>
                </a:lnTo>
                <a:close/>
              </a:path>
              <a:path w="850900" h="127000">
                <a:moveTo>
                  <a:pt x="723900" y="50800"/>
                </a:moveTo>
                <a:lnTo>
                  <a:pt x="5715" y="50800"/>
                </a:lnTo>
                <a:lnTo>
                  <a:pt x="0" y="56489"/>
                </a:lnTo>
                <a:lnTo>
                  <a:pt x="0" y="70510"/>
                </a:lnTo>
                <a:lnTo>
                  <a:pt x="5715" y="76200"/>
                </a:lnTo>
                <a:lnTo>
                  <a:pt x="723900" y="76200"/>
                </a:lnTo>
                <a:lnTo>
                  <a:pt x="723900" y="50800"/>
                </a:lnTo>
                <a:close/>
              </a:path>
              <a:path w="850900" h="127000">
                <a:moveTo>
                  <a:pt x="825500" y="50800"/>
                </a:moveTo>
                <a:lnTo>
                  <a:pt x="743584" y="50800"/>
                </a:lnTo>
                <a:lnTo>
                  <a:pt x="749300" y="56489"/>
                </a:lnTo>
                <a:lnTo>
                  <a:pt x="749300" y="70510"/>
                </a:lnTo>
                <a:lnTo>
                  <a:pt x="743584" y="76200"/>
                </a:lnTo>
                <a:lnTo>
                  <a:pt x="825500" y="76200"/>
                </a:lnTo>
                <a:lnTo>
                  <a:pt x="850900" y="63500"/>
                </a:lnTo>
                <a:lnTo>
                  <a:pt x="825500" y="50800"/>
                </a:lnTo>
                <a:close/>
              </a:path>
            </a:pathLst>
          </a:custGeom>
          <a:solidFill>
            <a:srgbClr val="000000"/>
          </a:solidFill>
        </p:spPr>
        <p:txBody>
          <a:bodyPr wrap="square" lIns="0" tIns="0" rIns="0" bIns="0" rtlCol="0"/>
          <a:lstStyle/>
          <a:p>
            <a:endParaRPr/>
          </a:p>
        </p:txBody>
      </p:sp>
      <p:sp>
        <p:nvSpPr>
          <p:cNvPr id="41" name="object 41"/>
          <p:cNvSpPr/>
          <p:nvPr/>
        </p:nvSpPr>
        <p:spPr>
          <a:xfrm>
            <a:off x="2882900" y="6261100"/>
            <a:ext cx="927100" cy="127000"/>
          </a:xfrm>
          <a:custGeom>
            <a:avLst/>
            <a:gdLst/>
            <a:ahLst/>
            <a:cxnLst/>
            <a:rect l="l" t="t" r="r" b="b"/>
            <a:pathLst>
              <a:path w="927100" h="127000">
                <a:moveTo>
                  <a:pt x="800100" y="0"/>
                </a:moveTo>
                <a:lnTo>
                  <a:pt x="800100" y="127000"/>
                </a:lnTo>
                <a:lnTo>
                  <a:pt x="901700" y="76200"/>
                </a:lnTo>
                <a:lnTo>
                  <a:pt x="819785" y="76200"/>
                </a:lnTo>
                <a:lnTo>
                  <a:pt x="825500" y="70510"/>
                </a:lnTo>
                <a:lnTo>
                  <a:pt x="825500" y="56489"/>
                </a:lnTo>
                <a:lnTo>
                  <a:pt x="819785" y="50800"/>
                </a:lnTo>
                <a:lnTo>
                  <a:pt x="901700" y="50800"/>
                </a:lnTo>
                <a:lnTo>
                  <a:pt x="800100" y="0"/>
                </a:lnTo>
                <a:close/>
              </a:path>
              <a:path w="927100" h="127000">
                <a:moveTo>
                  <a:pt x="800100" y="50800"/>
                </a:moveTo>
                <a:lnTo>
                  <a:pt x="5714" y="50800"/>
                </a:lnTo>
                <a:lnTo>
                  <a:pt x="0" y="56489"/>
                </a:lnTo>
                <a:lnTo>
                  <a:pt x="0" y="70510"/>
                </a:lnTo>
                <a:lnTo>
                  <a:pt x="5714" y="76200"/>
                </a:lnTo>
                <a:lnTo>
                  <a:pt x="800100" y="76200"/>
                </a:lnTo>
                <a:lnTo>
                  <a:pt x="800100" y="50800"/>
                </a:lnTo>
                <a:close/>
              </a:path>
              <a:path w="927100" h="127000">
                <a:moveTo>
                  <a:pt x="901700" y="50800"/>
                </a:moveTo>
                <a:lnTo>
                  <a:pt x="819785" y="50800"/>
                </a:lnTo>
                <a:lnTo>
                  <a:pt x="825500" y="56489"/>
                </a:lnTo>
                <a:lnTo>
                  <a:pt x="825500" y="70510"/>
                </a:lnTo>
                <a:lnTo>
                  <a:pt x="819785" y="76200"/>
                </a:lnTo>
                <a:lnTo>
                  <a:pt x="901700" y="76200"/>
                </a:lnTo>
                <a:lnTo>
                  <a:pt x="927100" y="63500"/>
                </a:lnTo>
                <a:lnTo>
                  <a:pt x="901700" y="50800"/>
                </a:lnTo>
                <a:close/>
              </a:path>
            </a:pathLst>
          </a:custGeom>
          <a:solidFill>
            <a:srgbClr val="000000"/>
          </a:solidFill>
        </p:spPr>
        <p:txBody>
          <a:bodyPr wrap="square" lIns="0" tIns="0" rIns="0" bIns="0" rtlCol="0"/>
          <a:lstStyle/>
          <a:p>
            <a:endParaRPr/>
          </a:p>
        </p:txBody>
      </p:sp>
      <p:sp>
        <p:nvSpPr>
          <p:cNvPr id="42" name="object 42"/>
          <p:cNvSpPr/>
          <p:nvPr/>
        </p:nvSpPr>
        <p:spPr>
          <a:xfrm>
            <a:off x="3886200" y="5791200"/>
            <a:ext cx="1524000" cy="990600"/>
          </a:xfrm>
          <a:custGeom>
            <a:avLst/>
            <a:gdLst/>
            <a:ahLst/>
            <a:cxnLst/>
            <a:rect l="l" t="t" r="r" b="b"/>
            <a:pathLst>
              <a:path w="15240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5"/>
                </a:lnTo>
                <a:lnTo>
                  <a:pt x="937377" y="718899"/>
                </a:lnTo>
                <a:lnTo>
                  <a:pt x="915205" y="758110"/>
                </a:lnTo>
                <a:lnTo>
                  <a:pt x="889674" y="795000"/>
                </a:lnTo>
                <a:lnTo>
                  <a:pt x="860992" y="829362"/>
                </a:lnTo>
                <a:lnTo>
                  <a:pt x="829366" y="860988"/>
                </a:lnTo>
                <a:lnTo>
                  <a:pt x="795005" y="889671"/>
                </a:lnTo>
                <a:lnTo>
                  <a:pt x="758115" y="915204"/>
                </a:lnTo>
                <a:lnTo>
                  <a:pt x="718904" y="937377"/>
                </a:lnTo>
                <a:lnTo>
                  <a:pt x="677580" y="955985"/>
                </a:lnTo>
                <a:lnTo>
                  <a:pt x="634350" y="970818"/>
                </a:lnTo>
                <a:lnTo>
                  <a:pt x="589421" y="981671"/>
                </a:lnTo>
                <a:lnTo>
                  <a:pt x="543002" y="988335"/>
                </a:lnTo>
                <a:lnTo>
                  <a:pt x="495300" y="990602"/>
                </a:lnTo>
                <a:lnTo>
                  <a:pt x="447597" y="988335"/>
                </a:lnTo>
                <a:lnTo>
                  <a:pt x="401178" y="981671"/>
                </a:lnTo>
                <a:lnTo>
                  <a:pt x="356249" y="970818"/>
                </a:lnTo>
                <a:lnTo>
                  <a:pt x="313019" y="955985"/>
                </a:lnTo>
                <a:lnTo>
                  <a:pt x="271695" y="937377"/>
                </a:lnTo>
                <a:lnTo>
                  <a:pt x="232484" y="915204"/>
                </a:lnTo>
                <a:lnTo>
                  <a:pt x="195594" y="889671"/>
                </a:lnTo>
                <a:lnTo>
                  <a:pt x="161233" y="860988"/>
                </a:lnTo>
                <a:lnTo>
                  <a:pt x="129607" y="829362"/>
                </a:lnTo>
                <a:lnTo>
                  <a:pt x="100925" y="795000"/>
                </a:lnTo>
                <a:lnTo>
                  <a:pt x="75394" y="758110"/>
                </a:lnTo>
                <a:lnTo>
                  <a:pt x="53222" y="718899"/>
                </a:lnTo>
                <a:lnTo>
                  <a:pt x="34615" y="677575"/>
                </a:lnTo>
                <a:lnTo>
                  <a:pt x="19782" y="634345"/>
                </a:lnTo>
                <a:lnTo>
                  <a:pt x="8930" y="589418"/>
                </a:lnTo>
                <a:lnTo>
                  <a:pt x="2267" y="543000"/>
                </a:lnTo>
                <a:lnTo>
                  <a:pt x="0" y="495300"/>
                </a:lnTo>
                <a:close/>
              </a:path>
              <a:path w="1524000" h="990600">
                <a:moveTo>
                  <a:pt x="533400" y="495300"/>
                </a:moveTo>
                <a:lnTo>
                  <a:pt x="535667" y="447599"/>
                </a:lnTo>
                <a:lnTo>
                  <a:pt x="542330" y="401181"/>
                </a:lnTo>
                <a:lnTo>
                  <a:pt x="553182" y="356254"/>
                </a:lnTo>
                <a:lnTo>
                  <a:pt x="568015" y="313025"/>
                </a:lnTo>
                <a:lnTo>
                  <a:pt x="586622" y="271701"/>
                </a:lnTo>
                <a:lnTo>
                  <a:pt x="608794" y="232490"/>
                </a:lnTo>
                <a:lnTo>
                  <a:pt x="634325" y="195600"/>
                </a:lnTo>
                <a:lnTo>
                  <a:pt x="663007" y="161238"/>
                </a:lnTo>
                <a:lnTo>
                  <a:pt x="694633" y="129612"/>
                </a:lnTo>
                <a:lnTo>
                  <a:pt x="728994" y="100929"/>
                </a:lnTo>
                <a:lnTo>
                  <a:pt x="765884" y="75397"/>
                </a:lnTo>
                <a:lnTo>
                  <a:pt x="805095" y="53224"/>
                </a:lnTo>
                <a:lnTo>
                  <a:pt x="846419" y="34617"/>
                </a:lnTo>
                <a:lnTo>
                  <a:pt x="889649" y="19783"/>
                </a:lnTo>
                <a:lnTo>
                  <a:pt x="934578" y="8931"/>
                </a:lnTo>
                <a:lnTo>
                  <a:pt x="980997" y="2267"/>
                </a:lnTo>
                <a:lnTo>
                  <a:pt x="1028700" y="0"/>
                </a:lnTo>
                <a:lnTo>
                  <a:pt x="1076402" y="2267"/>
                </a:lnTo>
                <a:lnTo>
                  <a:pt x="1122821" y="8931"/>
                </a:lnTo>
                <a:lnTo>
                  <a:pt x="1167750" y="19783"/>
                </a:lnTo>
                <a:lnTo>
                  <a:pt x="1210980" y="34617"/>
                </a:lnTo>
                <a:lnTo>
                  <a:pt x="1252304" y="53224"/>
                </a:lnTo>
                <a:lnTo>
                  <a:pt x="1291515" y="75397"/>
                </a:lnTo>
                <a:lnTo>
                  <a:pt x="1328405" y="100929"/>
                </a:lnTo>
                <a:lnTo>
                  <a:pt x="1362766" y="129612"/>
                </a:lnTo>
                <a:lnTo>
                  <a:pt x="1394392" y="161238"/>
                </a:lnTo>
                <a:lnTo>
                  <a:pt x="1423074" y="195600"/>
                </a:lnTo>
                <a:lnTo>
                  <a:pt x="1448605" y="232490"/>
                </a:lnTo>
                <a:lnTo>
                  <a:pt x="1470777" y="271701"/>
                </a:lnTo>
                <a:lnTo>
                  <a:pt x="1489384" y="313025"/>
                </a:lnTo>
                <a:lnTo>
                  <a:pt x="1504217" y="356254"/>
                </a:lnTo>
                <a:lnTo>
                  <a:pt x="1515069" y="401181"/>
                </a:lnTo>
                <a:lnTo>
                  <a:pt x="1521732" y="447599"/>
                </a:lnTo>
                <a:lnTo>
                  <a:pt x="1524000" y="495300"/>
                </a:lnTo>
                <a:lnTo>
                  <a:pt x="1521732" y="543000"/>
                </a:lnTo>
                <a:lnTo>
                  <a:pt x="1515069" y="589418"/>
                </a:lnTo>
                <a:lnTo>
                  <a:pt x="1504217" y="634345"/>
                </a:lnTo>
                <a:lnTo>
                  <a:pt x="1489384" y="677575"/>
                </a:lnTo>
                <a:lnTo>
                  <a:pt x="1470777" y="718899"/>
                </a:lnTo>
                <a:lnTo>
                  <a:pt x="1448605" y="758110"/>
                </a:lnTo>
                <a:lnTo>
                  <a:pt x="1423074" y="795000"/>
                </a:lnTo>
                <a:lnTo>
                  <a:pt x="1394392" y="829362"/>
                </a:lnTo>
                <a:lnTo>
                  <a:pt x="1362766" y="860988"/>
                </a:lnTo>
                <a:lnTo>
                  <a:pt x="1328405" y="889671"/>
                </a:lnTo>
                <a:lnTo>
                  <a:pt x="1291515" y="915204"/>
                </a:lnTo>
                <a:lnTo>
                  <a:pt x="1252304" y="937377"/>
                </a:lnTo>
                <a:lnTo>
                  <a:pt x="1210980" y="955985"/>
                </a:lnTo>
                <a:lnTo>
                  <a:pt x="1167750" y="970818"/>
                </a:lnTo>
                <a:lnTo>
                  <a:pt x="1122821" y="981671"/>
                </a:lnTo>
                <a:lnTo>
                  <a:pt x="1076402" y="988335"/>
                </a:lnTo>
                <a:lnTo>
                  <a:pt x="1028700" y="990602"/>
                </a:lnTo>
                <a:lnTo>
                  <a:pt x="980997" y="988335"/>
                </a:lnTo>
                <a:lnTo>
                  <a:pt x="934578" y="981671"/>
                </a:lnTo>
                <a:lnTo>
                  <a:pt x="889649" y="970818"/>
                </a:lnTo>
                <a:lnTo>
                  <a:pt x="846419" y="955985"/>
                </a:lnTo>
                <a:lnTo>
                  <a:pt x="805095" y="937377"/>
                </a:lnTo>
                <a:lnTo>
                  <a:pt x="765884" y="915204"/>
                </a:lnTo>
                <a:lnTo>
                  <a:pt x="728994" y="889671"/>
                </a:lnTo>
                <a:lnTo>
                  <a:pt x="694633" y="860988"/>
                </a:lnTo>
                <a:lnTo>
                  <a:pt x="663007" y="829362"/>
                </a:lnTo>
                <a:lnTo>
                  <a:pt x="634325" y="795000"/>
                </a:lnTo>
                <a:lnTo>
                  <a:pt x="608794" y="758110"/>
                </a:lnTo>
                <a:lnTo>
                  <a:pt x="586622" y="718899"/>
                </a:lnTo>
                <a:lnTo>
                  <a:pt x="568015" y="677575"/>
                </a:lnTo>
                <a:lnTo>
                  <a:pt x="553182" y="634345"/>
                </a:lnTo>
                <a:lnTo>
                  <a:pt x="542330" y="589418"/>
                </a:lnTo>
                <a:lnTo>
                  <a:pt x="535667" y="543000"/>
                </a:lnTo>
                <a:lnTo>
                  <a:pt x="533400" y="49530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5549900" y="6184900"/>
            <a:ext cx="850900" cy="127000"/>
          </a:xfrm>
          <a:custGeom>
            <a:avLst/>
            <a:gdLst/>
            <a:ahLst/>
            <a:cxnLst/>
            <a:rect l="l" t="t" r="r" b="b"/>
            <a:pathLst>
              <a:path w="850900" h="127000">
                <a:moveTo>
                  <a:pt x="723900" y="0"/>
                </a:moveTo>
                <a:lnTo>
                  <a:pt x="723900" y="127000"/>
                </a:lnTo>
                <a:lnTo>
                  <a:pt x="825500" y="76200"/>
                </a:lnTo>
                <a:lnTo>
                  <a:pt x="743585" y="76200"/>
                </a:lnTo>
                <a:lnTo>
                  <a:pt x="749300" y="70510"/>
                </a:lnTo>
                <a:lnTo>
                  <a:pt x="749300" y="56489"/>
                </a:lnTo>
                <a:lnTo>
                  <a:pt x="743585" y="50800"/>
                </a:lnTo>
                <a:lnTo>
                  <a:pt x="825500" y="50800"/>
                </a:lnTo>
                <a:lnTo>
                  <a:pt x="723900" y="0"/>
                </a:lnTo>
                <a:close/>
              </a:path>
              <a:path w="850900" h="127000">
                <a:moveTo>
                  <a:pt x="723900" y="50800"/>
                </a:moveTo>
                <a:lnTo>
                  <a:pt x="5714" y="50800"/>
                </a:lnTo>
                <a:lnTo>
                  <a:pt x="0" y="56489"/>
                </a:lnTo>
                <a:lnTo>
                  <a:pt x="0" y="70510"/>
                </a:lnTo>
                <a:lnTo>
                  <a:pt x="5714" y="76200"/>
                </a:lnTo>
                <a:lnTo>
                  <a:pt x="723900" y="76200"/>
                </a:lnTo>
                <a:lnTo>
                  <a:pt x="723900" y="50800"/>
                </a:lnTo>
                <a:close/>
              </a:path>
              <a:path w="850900" h="127000">
                <a:moveTo>
                  <a:pt x="825500" y="50800"/>
                </a:moveTo>
                <a:lnTo>
                  <a:pt x="743585" y="50800"/>
                </a:lnTo>
                <a:lnTo>
                  <a:pt x="749300" y="56489"/>
                </a:lnTo>
                <a:lnTo>
                  <a:pt x="749300" y="70510"/>
                </a:lnTo>
                <a:lnTo>
                  <a:pt x="743585" y="76200"/>
                </a:lnTo>
                <a:lnTo>
                  <a:pt x="825500" y="76200"/>
                </a:lnTo>
                <a:lnTo>
                  <a:pt x="850900" y="63500"/>
                </a:lnTo>
                <a:lnTo>
                  <a:pt x="825500" y="50800"/>
                </a:lnTo>
                <a:close/>
              </a:path>
            </a:pathLst>
          </a:custGeom>
          <a:solidFill>
            <a:srgbClr val="000000"/>
          </a:solidFill>
        </p:spPr>
        <p:txBody>
          <a:bodyPr wrap="square" lIns="0" tIns="0" rIns="0" bIns="0" rtlCol="0"/>
          <a:lstStyle/>
          <a:p>
            <a:endParaRPr/>
          </a:p>
        </p:txBody>
      </p:sp>
      <p:sp>
        <p:nvSpPr>
          <p:cNvPr id="44" name="object 44"/>
          <p:cNvSpPr/>
          <p:nvPr/>
        </p:nvSpPr>
        <p:spPr>
          <a:xfrm>
            <a:off x="152400" y="5791200"/>
            <a:ext cx="990600" cy="990600"/>
          </a:xfrm>
          <a:custGeom>
            <a:avLst/>
            <a:gdLst/>
            <a:ahLst/>
            <a:cxnLst/>
            <a:rect l="l" t="t" r="r" b="b"/>
            <a:pathLst>
              <a:path w="990600" h="990600">
                <a:moveTo>
                  <a:pt x="0" y="495300"/>
                </a:moveTo>
                <a:lnTo>
                  <a:pt x="2267" y="447599"/>
                </a:lnTo>
                <a:lnTo>
                  <a:pt x="8931" y="401181"/>
                </a:lnTo>
                <a:lnTo>
                  <a:pt x="19783" y="356254"/>
                </a:lnTo>
                <a:lnTo>
                  <a:pt x="34617" y="313025"/>
                </a:lnTo>
                <a:lnTo>
                  <a:pt x="53224" y="271701"/>
                </a:lnTo>
                <a:lnTo>
                  <a:pt x="75397" y="232490"/>
                </a:lnTo>
                <a:lnTo>
                  <a:pt x="100929" y="195600"/>
                </a:lnTo>
                <a:lnTo>
                  <a:pt x="129612" y="161238"/>
                </a:lnTo>
                <a:lnTo>
                  <a:pt x="161238" y="129612"/>
                </a:lnTo>
                <a:lnTo>
                  <a:pt x="195600" y="100929"/>
                </a:lnTo>
                <a:lnTo>
                  <a:pt x="232490" y="75397"/>
                </a:lnTo>
                <a:lnTo>
                  <a:pt x="271701" y="53224"/>
                </a:lnTo>
                <a:lnTo>
                  <a:pt x="313025" y="34617"/>
                </a:lnTo>
                <a:lnTo>
                  <a:pt x="356254" y="19783"/>
                </a:lnTo>
                <a:lnTo>
                  <a:pt x="401181" y="8931"/>
                </a:lnTo>
                <a:lnTo>
                  <a:pt x="447599" y="2267"/>
                </a:lnTo>
                <a:lnTo>
                  <a:pt x="495300" y="0"/>
                </a:lnTo>
                <a:lnTo>
                  <a:pt x="543000" y="2267"/>
                </a:lnTo>
                <a:lnTo>
                  <a:pt x="589418" y="8931"/>
                </a:lnTo>
                <a:lnTo>
                  <a:pt x="634345" y="19783"/>
                </a:lnTo>
                <a:lnTo>
                  <a:pt x="677574" y="34617"/>
                </a:lnTo>
                <a:lnTo>
                  <a:pt x="718898" y="53224"/>
                </a:lnTo>
                <a:lnTo>
                  <a:pt x="758109" y="75397"/>
                </a:lnTo>
                <a:lnTo>
                  <a:pt x="794999" y="100929"/>
                </a:lnTo>
                <a:lnTo>
                  <a:pt x="829361" y="129612"/>
                </a:lnTo>
                <a:lnTo>
                  <a:pt x="860987" y="161238"/>
                </a:lnTo>
                <a:lnTo>
                  <a:pt x="889670" y="195600"/>
                </a:lnTo>
                <a:lnTo>
                  <a:pt x="915202" y="232490"/>
                </a:lnTo>
                <a:lnTo>
                  <a:pt x="937375" y="271701"/>
                </a:lnTo>
                <a:lnTo>
                  <a:pt x="955982" y="313025"/>
                </a:lnTo>
                <a:lnTo>
                  <a:pt x="970816" y="356254"/>
                </a:lnTo>
                <a:lnTo>
                  <a:pt x="981668" y="401181"/>
                </a:lnTo>
                <a:lnTo>
                  <a:pt x="988332" y="447599"/>
                </a:lnTo>
                <a:lnTo>
                  <a:pt x="990600" y="495300"/>
                </a:lnTo>
                <a:lnTo>
                  <a:pt x="988332" y="543000"/>
                </a:lnTo>
                <a:lnTo>
                  <a:pt x="981668" y="589418"/>
                </a:lnTo>
                <a:lnTo>
                  <a:pt x="970816" y="634345"/>
                </a:lnTo>
                <a:lnTo>
                  <a:pt x="955982" y="677575"/>
                </a:lnTo>
                <a:lnTo>
                  <a:pt x="937375" y="718899"/>
                </a:lnTo>
                <a:lnTo>
                  <a:pt x="915202" y="758110"/>
                </a:lnTo>
                <a:lnTo>
                  <a:pt x="889670" y="795000"/>
                </a:lnTo>
                <a:lnTo>
                  <a:pt x="860987" y="829362"/>
                </a:lnTo>
                <a:lnTo>
                  <a:pt x="829361" y="860988"/>
                </a:lnTo>
                <a:lnTo>
                  <a:pt x="794999" y="889671"/>
                </a:lnTo>
                <a:lnTo>
                  <a:pt x="758109" y="915204"/>
                </a:lnTo>
                <a:lnTo>
                  <a:pt x="718898" y="937377"/>
                </a:lnTo>
                <a:lnTo>
                  <a:pt x="677574" y="955985"/>
                </a:lnTo>
                <a:lnTo>
                  <a:pt x="634345" y="970818"/>
                </a:lnTo>
                <a:lnTo>
                  <a:pt x="589418" y="981671"/>
                </a:lnTo>
                <a:lnTo>
                  <a:pt x="543000" y="988335"/>
                </a:lnTo>
                <a:lnTo>
                  <a:pt x="495300" y="990602"/>
                </a:lnTo>
                <a:lnTo>
                  <a:pt x="447599" y="988335"/>
                </a:lnTo>
                <a:lnTo>
                  <a:pt x="401181" y="981671"/>
                </a:lnTo>
                <a:lnTo>
                  <a:pt x="356254" y="970818"/>
                </a:lnTo>
                <a:lnTo>
                  <a:pt x="313025" y="955985"/>
                </a:lnTo>
                <a:lnTo>
                  <a:pt x="271701" y="937377"/>
                </a:lnTo>
                <a:lnTo>
                  <a:pt x="232490" y="915204"/>
                </a:lnTo>
                <a:lnTo>
                  <a:pt x="195600" y="889671"/>
                </a:lnTo>
                <a:lnTo>
                  <a:pt x="161238" y="860988"/>
                </a:lnTo>
                <a:lnTo>
                  <a:pt x="129612" y="829362"/>
                </a:lnTo>
                <a:lnTo>
                  <a:pt x="100929" y="795000"/>
                </a:lnTo>
                <a:lnTo>
                  <a:pt x="75397" y="758110"/>
                </a:lnTo>
                <a:lnTo>
                  <a:pt x="53224" y="718899"/>
                </a:lnTo>
                <a:lnTo>
                  <a:pt x="34617" y="677575"/>
                </a:lnTo>
                <a:lnTo>
                  <a:pt x="19783" y="634345"/>
                </a:lnTo>
                <a:lnTo>
                  <a:pt x="8931" y="589418"/>
                </a:lnTo>
                <a:lnTo>
                  <a:pt x="2267" y="543000"/>
                </a:lnTo>
                <a:lnTo>
                  <a:pt x="0" y="49530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1828800" y="5791200"/>
            <a:ext cx="990600" cy="99060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5"/>
                </a:lnTo>
                <a:lnTo>
                  <a:pt x="937377" y="718899"/>
                </a:lnTo>
                <a:lnTo>
                  <a:pt x="915205" y="758110"/>
                </a:lnTo>
                <a:lnTo>
                  <a:pt x="889674" y="795000"/>
                </a:lnTo>
                <a:lnTo>
                  <a:pt x="860992" y="829362"/>
                </a:lnTo>
                <a:lnTo>
                  <a:pt x="829366" y="860988"/>
                </a:lnTo>
                <a:lnTo>
                  <a:pt x="795005" y="889671"/>
                </a:lnTo>
                <a:lnTo>
                  <a:pt x="758115" y="915204"/>
                </a:lnTo>
                <a:lnTo>
                  <a:pt x="718904" y="937377"/>
                </a:lnTo>
                <a:lnTo>
                  <a:pt x="677580" y="955985"/>
                </a:lnTo>
                <a:lnTo>
                  <a:pt x="634350" y="970818"/>
                </a:lnTo>
                <a:lnTo>
                  <a:pt x="589421" y="981671"/>
                </a:lnTo>
                <a:lnTo>
                  <a:pt x="543002" y="988335"/>
                </a:lnTo>
                <a:lnTo>
                  <a:pt x="495300" y="990602"/>
                </a:lnTo>
                <a:lnTo>
                  <a:pt x="447597" y="988335"/>
                </a:lnTo>
                <a:lnTo>
                  <a:pt x="401178" y="981671"/>
                </a:lnTo>
                <a:lnTo>
                  <a:pt x="356249" y="970818"/>
                </a:lnTo>
                <a:lnTo>
                  <a:pt x="313019" y="955985"/>
                </a:lnTo>
                <a:lnTo>
                  <a:pt x="271695" y="937377"/>
                </a:lnTo>
                <a:lnTo>
                  <a:pt x="232484" y="915204"/>
                </a:lnTo>
                <a:lnTo>
                  <a:pt x="195594" y="889671"/>
                </a:lnTo>
                <a:lnTo>
                  <a:pt x="161233" y="860988"/>
                </a:lnTo>
                <a:lnTo>
                  <a:pt x="129607" y="829362"/>
                </a:lnTo>
                <a:lnTo>
                  <a:pt x="100925" y="795000"/>
                </a:lnTo>
                <a:lnTo>
                  <a:pt x="75394" y="758110"/>
                </a:lnTo>
                <a:lnTo>
                  <a:pt x="53222" y="718899"/>
                </a:lnTo>
                <a:lnTo>
                  <a:pt x="34615" y="677575"/>
                </a:lnTo>
                <a:lnTo>
                  <a:pt x="19782" y="634345"/>
                </a:lnTo>
                <a:lnTo>
                  <a:pt x="8930" y="589418"/>
                </a:lnTo>
                <a:lnTo>
                  <a:pt x="2267" y="543000"/>
                </a:lnTo>
                <a:lnTo>
                  <a:pt x="0" y="495300"/>
                </a:lnTo>
                <a:close/>
              </a:path>
            </a:pathLst>
          </a:custGeom>
          <a:ln w="25400">
            <a:solidFill>
              <a:srgbClr val="000000"/>
            </a:solidFill>
          </a:ln>
        </p:spPr>
        <p:txBody>
          <a:bodyPr wrap="square" lIns="0" tIns="0" rIns="0" bIns="0" rtlCol="0"/>
          <a:lstStyle/>
          <a:p>
            <a:endParaRPr/>
          </a:p>
        </p:txBody>
      </p:sp>
      <p:sp>
        <p:nvSpPr>
          <p:cNvPr id="46" name="object 46"/>
          <p:cNvSpPr txBox="1"/>
          <p:nvPr/>
        </p:nvSpPr>
        <p:spPr>
          <a:xfrm>
            <a:off x="2194686" y="6038799"/>
            <a:ext cx="25971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Carlito"/>
                <a:cs typeface="Carlito"/>
              </a:rPr>
              <a:t>N</a:t>
            </a:r>
            <a:endParaRPr sz="2800">
              <a:latin typeface="Carlito"/>
              <a:cs typeface="Carlito"/>
            </a:endParaRPr>
          </a:p>
        </p:txBody>
      </p:sp>
      <p:sp>
        <p:nvSpPr>
          <p:cNvPr id="47" name="object 47"/>
          <p:cNvSpPr txBox="1"/>
          <p:nvPr/>
        </p:nvSpPr>
        <p:spPr>
          <a:xfrm>
            <a:off x="517956" y="5897067"/>
            <a:ext cx="259715" cy="772160"/>
          </a:xfrm>
          <a:prstGeom prst="rect">
            <a:avLst/>
          </a:prstGeom>
        </p:spPr>
        <p:txBody>
          <a:bodyPr vert="horz" wrap="square" lIns="0" tIns="12700" rIns="0" bIns="0" rtlCol="0">
            <a:spAutoFit/>
          </a:bodyPr>
          <a:lstStyle/>
          <a:p>
            <a:pPr marL="125730">
              <a:lnSpc>
                <a:spcPts val="1275"/>
              </a:lnSpc>
              <a:spcBef>
                <a:spcPts val="100"/>
              </a:spcBef>
            </a:pPr>
            <a:r>
              <a:rPr sz="1200" b="1" dirty="0">
                <a:latin typeface="Arial"/>
                <a:cs typeface="Arial"/>
              </a:rPr>
              <a:t>X</a:t>
            </a:r>
            <a:endParaRPr sz="1200">
              <a:latin typeface="Arial"/>
              <a:cs typeface="Arial"/>
            </a:endParaRPr>
          </a:p>
          <a:p>
            <a:pPr marL="12700">
              <a:lnSpc>
                <a:spcPts val="3180"/>
              </a:lnSpc>
            </a:pPr>
            <a:r>
              <a:rPr sz="2800" b="1" spc="-5" dirty="0">
                <a:latin typeface="Carlito"/>
                <a:cs typeface="Carlito"/>
              </a:rPr>
              <a:t>N</a:t>
            </a:r>
            <a:endParaRPr sz="2800">
              <a:latin typeface="Carlito"/>
              <a:cs typeface="Carlito"/>
            </a:endParaRPr>
          </a:p>
          <a:p>
            <a:pPr marL="125730">
              <a:lnSpc>
                <a:spcPts val="1425"/>
              </a:lnSpc>
            </a:pPr>
            <a:r>
              <a:rPr sz="1200" b="1" dirty="0">
                <a:latin typeface="Arial"/>
                <a:cs typeface="Arial"/>
              </a:rPr>
              <a:t>X</a:t>
            </a:r>
            <a:endParaRPr sz="1200">
              <a:latin typeface="Arial"/>
              <a:cs typeface="Arial"/>
            </a:endParaRPr>
          </a:p>
        </p:txBody>
      </p:sp>
      <p:sp>
        <p:nvSpPr>
          <p:cNvPr id="48" name="object 48"/>
          <p:cNvSpPr txBox="1"/>
          <p:nvPr/>
        </p:nvSpPr>
        <p:spPr>
          <a:xfrm>
            <a:off x="840739" y="6049467"/>
            <a:ext cx="146685" cy="543560"/>
          </a:xfrm>
          <a:prstGeom prst="rect">
            <a:avLst/>
          </a:prstGeom>
        </p:spPr>
        <p:txBody>
          <a:bodyPr vert="horz" wrap="square" lIns="0" tIns="27940" rIns="0" bIns="0" rtlCol="0">
            <a:spAutoFit/>
          </a:bodyPr>
          <a:lstStyle/>
          <a:p>
            <a:pPr marL="12700" marR="5080" indent="19050" algn="just">
              <a:lnSpc>
                <a:spcPct val="91600"/>
              </a:lnSpc>
              <a:spcBef>
                <a:spcPts val="220"/>
              </a:spcBef>
            </a:pPr>
            <a:r>
              <a:rPr sz="1200" b="1" dirty="0">
                <a:latin typeface="Arial"/>
                <a:cs typeface="Arial"/>
              </a:rPr>
              <a:t>X  X  X</a:t>
            </a:r>
            <a:endParaRPr sz="1200">
              <a:latin typeface="Arial"/>
              <a:cs typeface="Arial"/>
            </a:endParaRPr>
          </a:p>
        </p:txBody>
      </p:sp>
      <p:sp>
        <p:nvSpPr>
          <p:cNvPr id="49" name="object 49"/>
          <p:cNvSpPr txBox="1"/>
          <p:nvPr/>
        </p:nvSpPr>
        <p:spPr>
          <a:xfrm>
            <a:off x="1983994" y="6003442"/>
            <a:ext cx="127635" cy="513080"/>
          </a:xfrm>
          <a:prstGeom prst="rect">
            <a:avLst/>
          </a:prstGeom>
        </p:spPr>
        <p:txBody>
          <a:bodyPr vert="horz" wrap="square" lIns="0" tIns="43180" rIns="0" bIns="0" rtlCol="0">
            <a:spAutoFit/>
          </a:bodyPr>
          <a:lstStyle/>
          <a:p>
            <a:pPr marL="12700" marR="5080" algn="just">
              <a:lnSpc>
                <a:spcPts val="1200"/>
              </a:lnSpc>
              <a:spcBef>
                <a:spcPts val="340"/>
              </a:spcBef>
            </a:pPr>
            <a:r>
              <a:rPr sz="1200" b="1" dirty="0">
                <a:latin typeface="Arial"/>
                <a:cs typeface="Arial"/>
              </a:rPr>
              <a:t>X  X  X</a:t>
            </a:r>
            <a:endParaRPr sz="1200">
              <a:latin typeface="Arial"/>
              <a:cs typeface="Arial"/>
            </a:endParaRPr>
          </a:p>
        </p:txBody>
      </p:sp>
      <p:sp>
        <p:nvSpPr>
          <p:cNvPr id="50" name="object 50"/>
          <p:cNvSpPr txBox="1"/>
          <p:nvPr/>
        </p:nvSpPr>
        <p:spPr>
          <a:xfrm>
            <a:off x="2231898" y="5851042"/>
            <a:ext cx="12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X</a:t>
            </a:r>
            <a:endParaRPr sz="1200">
              <a:latin typeface="Arial"/>
              <a:cs typeface="Arial"/>
            </a:endParaRPr>
          </a:p>
        </p:txBody>
      </p:sp>
      <p:sp>
        <p:nvSpPr>
          <p:cNvPr id="51" name="object 51"/>
          <p:cNvSpPr txBox="1"/>
          <p:nvPr/>
        </p:nvSpPr>
        <p:spPr>
          <a:xfrm>
            <a:off x="2231898" y="6384442"/>
            <a:ext cx="12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X</a:t>
            </a:r>
            <a:endParaRPr sz="1200">
              <a:latin typeface="Arial"/>
              <a:cs typeface="Arial"/>
            </a:endParaRPr>
          </a:p>
        </p:txBody>
      </p:sp>
      <p:sp>
        <p:nvSpPr>
          <p:cNvPr id="52" name="object 52"/>
          <p:cNvSpPr txBox="1"/>
          <p:nvPr/>
        </p:nvSpPr>
        <p:spPr>
          <a:xfrm>
            <a:off x="4928996" y="5851042"/>
            <a:ext cx="259715" cy="817880"/>
          </a:xfrm>
          <a:prstGeom prst="rect">
            <a:avLst/>
          </a:prstGeom>
        </p:spPr>
        <p:txBody>
          <a:bodyPr vert="horz" wrap="square" lIns="0" tIns="12700" rIns="0" bIns="0" rtlCol="0">
            <a:spAutoFit/>
          </a:bodyPr>
          <a:lstStyle/>
          <a:p>
            <a:pPr marL="39370">
              <a:lnSpc>
                <a:spcPct val="100000"/>
              </a:lnSpc>
              <a:spcBef>
                <a:spcPts val="100"/>
              </a:spcBef>
            </a:pPr>
            <a:r>
              <a:rPr sz="1200" b="1" dirty="0">
                <a:latin typeface="Arial"/>
                <a:cs typeface="Arial"/>
              </a:rPr>
              <a:t>X</a:t>
            </a:r>
            <a:endParaRPr sz="1200">
              <a:latin typeface="Arial"/>
              <a:cs typeface="Arial"/>
            </a:endParaRPr>
          </a:p>
          <a:p>
            <a:pPr marL="12700">
              <a:lnSpc>
                <a:spcPts val="3345"/>
              </a:lnSpc>
              <a:spcBef>
                <a:spcPts val="35"/>
              </a:spcBef>
            </a:pPr>
            <a:r>
              <a:rPr sz="2800" b="1" spc="-5" dirty="0">
                <a:latin typeface="Carlito"/>
                <a:cs typeface="Carlito"/>
              </a:rPr>
              <a:t>N</a:t>
            </a:r>
            <a:endParaRPr sz="2800">
              <a:latin typeface="Carlito"/>
              <a:cs typeface="Carlito"/>
            </a:endParaRPr>
          </a:p>
          <a:p>
            <a:pPr marL="39370">
              <a:lnSpc>
                <a:spcPts val="1425"/>
              </a:lnSpc>
            </a:pPr>
            <a:r>
              <a:rPr sz="1200" b="1" dirty="0">
                <a:latin typeface="Arial"/>
                <a:cs typeface="Arial"/>
              </a:rPr>
              <a:t>X</a:t>
            </a:r>
            <a:endParaRPr sz="1200">
              <a:latin typeface="Arial"/>
              <a:cs typeface="Arial"/>
            </a:endParaRPr>
          </a:p>
        </p:txBody>
      </p:sp>
      <p:sp>
        <p:nvSpPr>
          <p:cNvPr id="53" name="object 53"/>
          <p:cNvSpPr txBox="1"/>
          <p:nvPr/>
        </p:nvSpPr>
        <p:spPr>
          <a:xfrm>
            <a:off x="4110609" y="5851042"/>
            <a:ext cx="259715" cy="817880"/>
          </a:xfrm>
          <a:prstGeom prst="rect">
            <a:avLst/>
          </a:prstGeom>
        </p:spPr>
        <p:txBody>
          <a:bodyPr vert="horz" wrap="square" lIns="0" tIns="12700" rIns="0" bIns="0" rtlCol="0">
            <a:spAutoFit/>
          </a:bodyPr>
          <a:lstStyle/>
          <a:p>
            <a:pPr marL="114935">
              <a:lnSpc>
                <a:spcPct val="100000"/>
              </a:lnSpc>
              <a:spcBef>
                <a:spcPts val="100"/>
              </a:spcBef>
            </a:pPr>
            <a:r>
              <a:rPr sz="1200" b="1" dirty="0">
                <a:latin typeface="Arial"/>
                <a:cs typeface="Arial"/>
              </a:rPr>
              <a:t>X</a:t>
            </a:r>
            <a:endParaRPr sz="1200">
              <a:latin typeface="Arial"/>
              <a:cs typeface="Arial"/>
            </a:endParaRPr>
          </a:p>
          <a:p>
            <a:pPr marL="12700">
              <a:lnSpc>
                <a:spcPts val="3345"/>
              </a:lnSpc>
              <a:spcBef>
                <a:spcPts val="35"/>
              </a:spcBef>
            </a:pPr>
            <a:r>
              <a:rPr sz="2800" b="1" spc="-5" dirty="0">
                <a:latin typeface="Carlito"/>
                <a:cs typeface="Carlito"/>
              </a:rPr>
              <a:t>N</a:t>
            </a:r>
            <a:endParaRPr sz="2800">
              <a:latin typeface="Carlito"/>
              <a:cs typeface="Carlito"/>
            </a:endParaRPr>
          </a:p>
          <a:p>
            <a:pPr marL="114935">
              <a:lnSpc>
                <a:spcPts val="1425"/>
              </a:lnSpc>
            </a:pPr>
            <a:r>
              <a:rPr sz="1200" b="1" dirty="0">
                <a:latin typeface="Arial"/>
                <a:cs typeface="Arial"/>
              </a:rPr>
              <a:t>X</a:t>
            </a:r>
            <a:endParaRPr sz="1200">
              <a:latin typeface="Arial"/>
              <a:cs typeface="Arial"/>
            </a:endParaRPr>
          </a:p>
        </p:txBody>
      </p:sp>
      <p:sp>
        <p:nvSpPr>
          <p:cNvPr id="54" name="object 54"/>
          <p:cNvSpPr txBox="1"/>
          <p:nvPr/>
        </p:nvSpPr>
        <p:spPr>
          <a:xfrm>
            <a:off x="4518152" y="6003442"/>
            <a:ext cx="260350" cy="513080"/>
          </a:xfrm>
          <a:prstGeom prst="rect">
            <a:avLst/>
          </a:prstGeom>
        </p:spPr>
        <p:txBody>
          <a:bodyPr vert="horz" wrap="square" lIns="0" tIns="43180" rIns="0" bIns="0" rtlCol="0">
            <a:spAutoFit/>
          </a:bodyPr>
          <a:lstStyle/>
          <a:p>
            <a:pPr marL="12700" marR="5080" algn="just">
              <a:lnSpc>
                <a:spcPts val="1200"/>
              </a:lnSpc>
              <a:spcBef>
                <a:spcPts val="340"/>
              </a:spcBef>
            </a:pPr>
            <a:r>
              <a:rPr sz="1200" b="1" dirty="0">
                <a:latin typeface="Arial"/>
                <a:cs typeface="Arial"/>
              </a:rPr>
              <a:t>X</a:t>
            </a:r>
            <a:r>
              <a:rPr sz="1200" b="1" spc="-185" dirty="0">
                <a:latin typeface="Arial"/>
                <a:cs typeface="Arial"/>
              </a:rPr>
              <a:t> </a:t>
            </a:r>
            <a:r>
              <a:rPr sz="1200" b="1" dirty="0">
                <a:latin typeface="Arial"/>
                <a:cs typeface="Arial"/>
              </a:rPr>
              <a:t>X  X</a:t>
            </a:r>
            <a:r>
              <a:rPr sz="1200" b="1" spc="-185" dirty="0">
                <a:latin typeface="Arial"/>
                <a:cs typeface="Arial"/>
              </a:rPr>
              <a:t> </a:t>
            </a:r>
            <a:r>
              <a:rPr sz="1200" b="1" dirty="0">
                <a:latin typeface="Arial"/>
                <a:cs typeface="Arial"/>
              </a:rPr>
              <a:t>X  X</a:t>
            </a:r>
            <a:r>
              <a:rPr sz="1200" b="1" spc="-185" dirty="0">
                <a:latin typeface="Arial"/>
                <a:cs typeface="Arial"/>
              </a:rPr>
              <a:t> </a:t>
            </a:r>
            <a:r>
              <a:rPr sz="1200" b="1" dirty="0">
                <a:latin typeface="Arial"/>
                <a:cs typeface="Arial"/>
              </a:rPr>
              <a:t>X</a:t>
            </a:r>
            <a:endParaRPr sz="1200">
              <a:latin typeface="Arial"/>
              <a:cs typeface="Arial"/>
            </a:endParaRPr>
          </a:p>
        </p:txBody>
      </p:sp>
      <p:sp>
        <p:nvSpPr>
          <p:cNvPr id="55" name="object 55"/>
          <p:cNvSpPr txBox="1"/>
          <p:nvPr/>
        </p:nvSpPr>
        <p:spPr>
          <a:xfrm>
            <a:off x="7827009" y="2598547"/>
            <a:ext cx="489584" cy="513715"/>
          </a:xfrm>
          <a:prstGeom prst="rect">
            <a:avLst/>
          </a:prstGeom>
        </p:spPr>
        <p:txBody>
          <a:bodyPr vert="horz" wrap="square" lIns="0" tIns="13335" rIns="0" bIns="0" rtlCol="0">
            <a:spAutoFit/>
          </a:bodyPr>
          <a:lstStyle/>
          <a:p>
            <a:pPr marL="38100">
              <a:lnSpc>
                <a:spcPct val="100000"/>
              </a:lnSpc>
              <a:spcBef>
                <a:spcPts val="105"/>
              </a:spcBef>
            </a:pPr>
            <a:r>
              <a:rPr sz="3200" b="1" spc="10" dirty="0">
                <a:latin typeface="Carlito"/>
                <a:cs typeface="Carlito"/>
              </a:rPr>
              <a:t>O</a:t>
            </a:r>
            <a:r>
              <a:rPr sz="3150" b="1" spc="15" baseline="-21164" dirty="0">
                <a:latin typeface="Carlito"/>
                <a:cs typeface="Carlito"/>
              </a:rPr>
              <a:t>2</a:t>
            </a:r>
            <a:endParaRPr sz="3150" baseline="-21164">
              <a:latin typeface="Carlito"/>
              <a:cs typeface="Carlito"/>
            </a:endParaRPr>
          </a:p>
        </p:txBody>
      </p:sp>
      <p:grpSp>
        <p:nvGrpSpPr>
          <p:cNvPr id="56" name="object 56"/>
          <p:cNvGrpSpPr/>
          <p:nvPr/>
        </p:nvGrpSpPr>
        <p:grpSpPr>
          <a:xfrm>
            <a:off x="6662928" y="6210300"/>
            <a:ext cx="466725" cy="276225"/>
            <a:chOff x="6662928" y="6210300"/>
            <a:chExt cx="466725" cy="276225"/>
          </a:xfrm>
        </p:grpSpPr>
        <p:sp>
          <p:nvSpPr>
            <p:cNvPr id="57" name="object 57"/>
            <p:cNvSpPr/>
            <p:nvPr/>
          </p:nvSpPr>
          <p:spPr>
            <a:xfrm>
              <a:off x="6662928" y="6210300"/>
              <a:ext cx="466344" cy="123443"/>
            </a:xfrm>
            <a:prstGeom prst="rect">
              <a:avLst/>
            </a:prstGeom>
            <a:blipFill>
              <a:blip r:embed="rId16" cstate="print"/>
              <a:stretch>
                <a:fillRect/>
              </a:stretch>
            </a:blipFill>
          </p:spPr>
          <p:txBody>
            <a:bodyPr wrap="square" lIns="0" tIns="0" rIns="0" bIns="0" rtlCol="0"/>
            <a:lstStyle/>
            <a:p>
              <a:endParaRPr/>
            </a:p>
          </p:txBody>
        </p:sp>
        <p:sp>
          <p:nvSpPr>
            <p:cNvPr id="58" name="object 58"/>
            <p:cNvSpPr/>
            <p:nvPr/>
          </p:nvSpPr>
          <p:spPr>
            <a:xfrm>
              <a:off x="6705600" y="6248400"/>
              <a:ext cx="381000" cy="0"/>
            </a:xfrm>
            <a:custGeom>
              <a:avLst/>
              <a:gdLst/>
              <a:ahLst/>
              <a:cxnLst/>
              <a:rect l="l" t="t" r="r" b="b"/>
              <a:pathLst>
                <a:path w="381000">
                  <a:moveTo>
                    <a:pt x="0" y="0"/>
                  </a:moveTo>
                  <a:lnTo>
                    <a:pt x="381000" y="0"/>
                  </a:lnTo>
                </a:path>
              </a:pathLst>
            </a:custGeom>
            <a:ln w="38100">
              <a:solidFill>
                <a:srgbClr val="000000"/>
              </a:solidFill>
            </a:ln>
          </p:spPr>
          <p:txBody>
            <a:bodyPr wrap="square" lIns="0" tIns="0" rIns="0" bIns="0" rtlCol="0"/>
            <a:lstStyle/>
            <a:p>
              <a:endParaRPr/>
            </a:p>
          </p:txBody>
        </p:sp>
        <p:sp>
          <p:nvSpPr>
            <p:cNvPr id="59" name="object 59"/>
            <p:cNvSpPr/>
            <p:nvPr/>
          </p:nvSpPr>
          <p:spPr>
            <a:xfrm>
              <a:off x="6662928" y="6362700"/>
              <a:ext cx="466344" cy="123443"/>
            </a:xfrm>
            <a:prstGeom prst="rect">
              <a:avLst/>
            </a:prstGeom>
            <a:blipFill>
              <a:blip r:embed="rId16" cstate="print"/>
              <a:stretch>
                <a:fillRect/>
              </a:stretch>
            </a:blipFill>
          </p:spPr>
          <p:txBody>
            <a:bodyPr wrap="square" lIns="0" tIns="0" rIns="0" bIns="0" rtlCol="0"/>
            <a:lstStyle/>
            <a:p>
              <a:endParaRPr/>
            </a:p>
          </p:txBody>
        </p:sp>
        <p:sp>
          <p:nvSpPr>
            <p:cNvPr id="60" name="object 60"/>
            <p:cNvSpPr/>
            <p:nvPr/>
          </p:nvSpPr>
          <p:spPr>
            <a:xfrm>
              <a:off x="6705600" y="6400800"/>
              <a:ext cx="381000" cy="0"/>
            </a:xfrm>
            <a:custGeom>
              <a:avLst/>
              <a:gdLst/>
              <a:ahLst/>
              <a:cxnLst/>
              <a:rect l="l" t="t" r="r" b="b"/>
              <a:pathLst>
                <a:path w="381000">
                  <a:moveTo>
                    <a:pt x="0" y="0"/>
                  </a:moveTo>
                  <a:lnTo>
                    <a:pt x="381000" y="0"/>
                  </a:lnTo>
                </a:path>
              </a:pathLst>
            </a:custGeom>
            <a:ln w="38100">
              <a:solidFill>
                <a:srgbClr val="000000"/>
              </a:solidFill>
            </a:ln>
          </p:spPr>
          <p:txBody>
            <a:bodyPr wrap="square" lIns="0" tIns="0" rIns="0" bIns="0" rtlCol="0"/>
            <a:lstStyle/>
            <a:p>
              <a:endParaRPr/>
            </a:p>
          </p:txBody>
        </p:sp>
        <p:sp>
          <p:nvSpPr>
            <p:cNvPr id="61" name="object 61"/>
            <p:cNvSpPr/>
            <p:nvPr/>
          </p:nvSpPr>
          <p:spPr>
            <a:xfrm>
              <a:off x="6662928" y="6286500"/>
              <a:ext cx="466344" cy="123443"/>
            </a:xfrm>
            <a:prstGeom prst="rect">
              <a:avLst/>
            </a:prstGeom>
            <a:blipFill>
              <a:blip r:embed="rId16" cstate="print"/>
              <a:stretch>
                <a:fillRect/>
              </a:stretch>
            </a:blipFill>
          </p:spPr>
          <p:txBody>
            <a:bodyPr wrap="square" lIns="0" tIns="0" rIns="0" bIns="0" rtlCol="0"/>
            <a:lstStyle/>
            <a:p>
              <a:endParaRPr/>
            </a:p>
          </p:txBody>
        </p:sp>
        <p:sp>
          <p:nvSpPr>
            <p:cNvPr id="62" name="object 62"/>
            <p:cNvSpPr/>
            <p:nvPr/>
          </p:nvSpPr>
          <p:spPr>
            <a:xfrm>
              <a:off x="6705600" y="6324600"/>
              <a:ext cx="381000" cy="0"/>
            </a:xfrm>
            <a:custGeom>
              <a:avLst/>
              <a:gdLst/>
              <a:ahLst/>
              <a:cxnLst/>
              <a:rect l="l" t="t" r="r" b="b"/>
              <a:pathLst>
                <a:path w="381000">
                  <a:moveTo>
                    <a:pt x="0" y="0"/>
                  </a:moveTo>
                  <a:lnTo>
                    <a:pt x="381000" y="0"/>
                  </a:lnTo>
                </a:path>
              </a:pathLst>
            </a:custGeom>
            <a:ln w="38100">
              <a:solidFill>
                <a:srgbClr val="000000"/>
              </a:solidFill>
            </a:ln>
          </p:spPr>
          <p:txBody>
            <a:bodyPr wrap="square" lIns="0" tIns="0" rIns="0" bIns="0" rtlCol="0"/>
            <a:lstStyle/>
            <a:p>
              <a:endParaRPr/>
            </a:p>
          </p:txBody>
        </p:sp>
      </p:grpSp>
      <p:sp>
        <p:nvSpPr>
          <p:cNvPr id="63" name="object 63"/>
          <p:cNvSpPr txBox="1"/>
          <p:nvPr/>
        </p:nvSpPr>
        <p:spPr>
          <a:xfrm>
            <a:off x="6378828" y="6028131"/>
            <a:ext cx="2476500" cy="513715"/>
          </a:xfrm>
          <a:prstGeom prst="rect">
            <a:avLst/>
          </a:prstGeom>
        </p:spPr>
        <p:txBody>
          <a:bodyPr vert="horz" wrap="square" lIns="0" tIns="12700" rIns="0" bIns="0" rtlCol="0">
            <a:spAutoFit/>
          </a:bodyPr>
          <a:lstStyle/>
          <a:p>
            <a:pPr marL="38100">
              <a:lnSpc>
                <a:spcPct val="100000"/>
              </a:lnSpc>
              <a:spcBef>
                <a:spcPts val="100"/>
              </a:spcBef>
              <a:tabLst>
                <a:tab pos="764540" algn="l"/>
                <a:tab pos="2019300" algn="l"/>
              </a:tabLst>
            </a:pPr>
            <a:r>
              <a:rPr sz="3200" b="1" dirty="0">
                <a:latin typeface="Carlito"/>
                <a:cs typeface="Carlito"/>
              </a:rPr>
              <a:t>N	N	</a:t>
            </a:r>
            <a:r>
              <a:rPr sz="3200" b="1" spc="10" dirty="0">
                <a:latin typeface="Carlito"/>
                <a:cs typeface="Carlito"/>
              </a:rPr>
              <a:t>N</a:t>
            </a:r>
            <a:r>
              <a:rPr sz="3150" b="1" spc="15" baseline="-21164" dirty="0">
                <a:latin typeface="Carlito"/>
                <a:cs typeface="Carlito"/>
              </a:rPr>
              <a:t>2</a:t>
            </a:r>
            <a:endParaRPr sz="3150" baseline="-21164">
              <a:latin typeface="Carlito"/>
              <a:cs typeface="Carli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5400" y="228600"/>
            <a:ext cx="7010400" cy="647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98548" y="156971"/>
            <a:ext cx="5424170" cy="2220595"/>
            <a:chOff x="2098548" y="156971"/>
            <a:chExt cx="5424170" cy="2220595"/>
          </a:xfrm>
        </p:grpSpPr>
        <p:sp>
          <p:nvSpPr>
            <p:cNvPr id="3" name="object 3"/>
            <p:cNvSpPr/>
            <p:nvPr/>
          </p:nvSpPr>
          <p:spPr>
            <a:xfrm>
              <a:off x="2205301" y="612524"/>
              <a:ext cx="3286704" cy="39961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60848" y="498347"/>
              <a:ext cx="2261616" cy="10561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98548" y="1321307"/>
              <a:ext cx="4945380" cy="10561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07514" y="156971"/>
              <a:ext cx="3319399" cy="52920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00268" y="168147"/>
              <a:ext cx="1246251" cy="47015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715635" y="209676"/>
              <a:ext cx="1113790" cy="424815"/>
            </a:xfrm>
            <a:custGeom>
              <a:avLst/>
              <a:gdLst/>
              <a:ahLst/>
              <a:cxnLst/>
              <a:rect l="l" t="t" r="r" b="b"/>
              <a:pathLst>
                <a:path w="1113790" h="424815">
                  <a:moveTo>
                    <a:pt x="149478" y="31496"/>
                  </a:moveTo>
                  <a:lnTo>
                    <a:pt x="144144" y="31496"/>
                  </a:lnTo>
                  <a:lnTo>
                    <a:pt x="139064" y="31750"/>
                  </a:lnTo>
                  <a:lnTo>
                    <a:pt x="134112" y="32257"/>
                  </a:lnTo>
                  <a:lnTo>
                    <a:pt x="134112" y="359028"/>
                  </a:lnTo>
                  <a:lnTo>
                    <a:pt x="180593" y="353440"/>
                  </a:lnTo>
                  <a:lnTo>
                    <a:pt x="214122" y="331470"/>
                  </a:lnTo>
                  <a:lnTo>
                    <a:pt x="248300" y="268906"/>
                  </a:lnTo>
                  <a:lnTo>
                    <a:pt x="256859" y="225438"/>
                  </a:lnTo>
                  <a:lnTo>
                    <a:pt x="259714" y="173862"/>
                  </a:lnTo>
                  <a:lnTo>
                    <a:pt x="257857" y="134477"/>
                  </a:lnTo>
                  <a:lnTo>
                    <a:pt x="242998" y="71421"/>
                  </a:lnTo>
                  <a:lnTo>
                    <a:pt x="208897" y="40657"/>
                  </a:lnTo>
                  <a:lnTo>
                    <a:pt x="168650" y="32517"/>
                  </a:lnTo>
                  <a:lnTo>
                    <a:pt x="149478" y="31496"/>
                  </a:lnTo>
                  <a:close/>
                </a:path>
                <a:path w="1113790" h="424815">
                  <a:moveTo>
                    <a:pt x="292226" y="5588"/>
                  </a:moveTo>
                  <a:lnTo>
                    <a:pt x="328658" y="34020"/>
                  </a:lnTo>
                  <a:lnTo>
                    <a:pt x="354695" y="72453"/>
                  </a:lnTo>
                  <a:lnTo>
                    <a:pt x="370326" y="120888"/>
                  </a:lnTo>
                  <a:lnTo>
                    <a:pt x="375538" y="179324"/>
                  </a:lnTo>
                  <a:lnTo>
                    <a:pt x="371084" y="241288"/>
                  </a:lnTo>
                  <a:lnTo>
                    <a:pt x="357711" y="294608"/>
                  </a:lnTo>
                  <a:lnTo>
                    <a:pt x="335408" y="339308"/>
                  </a:lnTo>
                  <a:lnTo>
                    <a:pt x="304164" y="375412"/>
                  </a:lnTo>
                  <a:lnTo>
                    <a:pt x="272569" y="396821"/>
                  </a:lnTo>
                  <a:lnTo>
                    <a:pt x="232473" y="412099"/>
                  </a:lnTo>
                  <a:lnTo>
                    <a:pt x="183899" y="421257"/>
                  </a:lnTo>
                  <a:lnTo>
                    <a:pt x="126873" y="424307"/>
                  </a:lnTo>
                  <a:lnTo>
                    <a:pt x="7619" y="424307"/>
                  </a:lnTo>
                  <a:lnTo>
                    <a:pt x="0" y="402209"/>
                  </a:lnTo>
                  <a:lnTo>
                    <a:pt x="126873" y="402209"/>
                  </a:lnTo>
                  <a:lnTo>
                    <a:pt x="167661" y="400730"/>
                  </a:lnTo>
                  <a:lnTo>
                    <a:pt x="233332" y="388868"/>
                  </a:lnTo>
                  <a:lnTo>
                    <a:pt x="292480" y="354337"/>
                  </a:lnTo>
                  <a:lnTo>
                    <a:pt x="319150" y="322514"/>
                  </a:lnTo>
                  <a:lnTo>
                    <a:pt x="338200" y="283005"/>
                  </a:lnTo>
                  <a:lnTo>
                    <a:pt x="349630" y="235821"/>
                  </a:lnTo>
                  <a:lnTo>
                    <a:pt x="353440" y="180975"/>
                  </a:lnTo>
                  <a:lnTo>
                    <a:pt x="350793" y="135112"/>
                  </a:lnTo>
                  <a:lnTo>
                    <a:pt x="342836" y="95630"/>
                  </a:lnTo>
                  <a:lnTo>
                    <a:pt x="310895" y="35814"/>
                  </a:lnTo>
                  <a:lnTo>
                    <a:pt x="297561" y="21208"/>
                  </a:lnTo>
                  <a:lnTo>
                    <a:pt x="295655" y="15875"/>
                  </a:lnTo>
                  <a:lnTo>
                    <a:pt x="292226" y="5588"/>
                  </a:lnTo>
                  <a:close/>
                </a:path>
                <a:path w="1113790" h="424815">
                  <a:moveTo>
                    <a:pt x="1069720" y="4445"/>
                  </a:moveTo>
                  <a:lnTo>
                    <a:pt x="1062553" y="4518"/>
                  </a:lnTo>
                  <a:lnTo>
                    <a:pt x="1055338" y="4746"/>
                  </a:lnTo>
                  <a:lnTo>
                    <a:pt x="1048075" y="5141"/>
                  </a:lnTo>
                  <a:lnTo>
                    <a:pt x="1040764" y="5715"/>
                  </a:lnTo>
                  <a:lnTo>
                    <a:pt x="1043305" y="5715"/>
                  </a:lnTo>
                  <a:lnTo>
                    <a:pt x="1043305" y="352298"/>
                  </a:lnTo>
                  <a:lnTo>
                    <a:pt x="1045971" y="355346"/>
                  </a:lnTo>
                  <a:lnTo>
                    <a:pt x="1045971" y="10032"/>
                  </a:lnTo>
                  <a:lnTo>
                    <a:pt x="1074673" y="9398"/>
                  </a:lnTo>
                  <a:lnTo>
                    <a:pt x="1086248" y="9661"/>
                  </a:lnTo>
                  <a:lnTo>
                    <a:pt x="1096597" y="10461"/>
                  </a:lnTo>
                  <a:lnTo>
                    <a:pt x="1105731" y="11809"/>
                  </a:lnTo>
                  <a:lnTo>
                    <a:pt x="1113663" y="13716"/>
                  </a:lnTo>
                  <a:lnTo>
                    <a:pt x="1105064" y="9642"/>
                  </a:lnTo>
                  <a:lnTo>
                    <a:pt x="1094882" y="6746"/>
                  </a:lnTo>
                  <a:lnTo>
                    <a:pt x="1083105" y="5018"/>
                  </a:lnTo>
                  <a:lnTo>
                    <a:pt x="1069720" y="4445"/>
                  </a:lnTo>
                  <a:close/>
                </a:path>
                <a:path w="1113790" h="424815">
                  <a:moveTo>
                    <a:pt x="107695" y="3682"/>
                  </a:moveTo>
                  <a:lnTo>
                    <a:pt x="107695" y="359028"/>
                  </a:lnTo>
                  <a:lnTo>
                    <a:pt x="112013" y="359028"/>
                  </a:lnTo>
                  <a:lnTo>
                    <a:pt x="112013" y="12953"/>
                  </a:lnTo>
                  <a:lnTo>
                    <a:pt x="123180" y="11433"/>
                  </a:lnTo>
                  <a:lnTo>
                    <a:pt x="133238" y="10318"/>
                  </a:lnTo>
                  <a:lnTo>
                    <a:pt x="142178" y="9632"/>
                  </a:lnTo>
                  <a:lnTo>
                    <a:pt x="149987" y="9398"/>
                  </a:lnTo>
                  <a:lnTo>
                    <a:pt x="157940" y="9519"/>
                  </a:lnTo>
                  <a:lnTo>
                    <a:pt x="165417" y="9890"/>
                  </a:lnTo>
                  <a:lnTo>
                    <a:pt x="172418" y="10523"/>
                  </a:lnTo>
                  <a:lnTo>
                    <a:pt x="178942" y="11429"/>
                  </a:lnTo>
                  <a:lnTo>
                    <a:pt x="165441" y="8022"/>
                  </a:lnTo>
                  <a:lnTo>
                    <a:pt x="150463" y="5603"/>
                  </a:lnTo>
                  <a:lnTo>
                    <a:pt x="134008" y="4161"/>
                  </a:lnTo>
                  <a:lnTo>
                    <a:pt x="116077" y="3682"/>
                  </a:lnTo>
                  <a:lnTo>
                    <a:pt x="107695" y="3682"/>
                  </a:lnTo>
                  <a:close/>
                </a:path>
                <a:path w="1113790" h="424815">
                  <a:moveTo>
                    <a:pt x="591438" y="0"/>
                  </a:moveTo>
                  <a:lnTo>
                    <a:pt x="554056" y="7542"/>
                  </a:lnTo>
                  <a:lnTo>
                    <a:pt x="504186" y="67866"/>
                  </a:lnTo>
                  <a:lnTo>
                    <a:pt x="491712" y="120635"/>
                  </a:lnTo>
                  <a:lnTo>
                    <a:pt x="487552" y="188468"/>
                  </a:lnTo>
                  <a:lnTo>
                    <a:pt x="490958" y="245951"/>
                  </a:lnTo>
                  <a:lnTo>
                    <a:pt x="501173" y="291909"/>
                  </a:lnTo>
                  <a:lnTo>
                    <a:pt x="518199" y="326342"/>
                  </a:lnTo>
                  <a:lnTo>
                    <a:pt x="542036" y="349250"/>
                  </a:lnTo>
                  <a:lnTo>
                    <a:pt x="531655" y="338516"/>
                  </a:lnTo>
                  <a:lnTo>
                    <a:pt x="522811" y="326913"/>
                  </a:lnTo>
                  <a:lnTo>
                    <a:pt x="503443" y="279860"/>
                  </a:lnTo>
                  <a:lnTo>
                    <a:pt x="496204" y="227091"/>
                  </a:lnTo>
                  <a:lnTo>
                    <a:pt x="495300" y="195707"/>
                  </a:lnTo>
                  <a:lnTo>
                    <a:pt x="499399" y="127675"/>
                  </a:lnTo>
                  <a:lnTo>
                    <a:pt x="511698" y="74762"/>
                  </a:lnTo>
                  <a:lnTo>
                    <a:pt x="532196" y="36967"/>
                  </a:lnTo>
                  <a:lnTo>
                    <a:pt x="560892" y="14290"/>
                  </a:lnTo>
                  <a:lnTo>
                    <a:pt x="597788" y="6730"/>
                  </a:lnTo>
                  <a:lnTo>
                    <a:pt x="619954" y="9399"/>
                  </a:lnTo>
                  <a:lnTo>
                    <a:pt x="639190" y="17414"/>
                  </a:lnTo>
                  <a:lnTo>
                    <a:pt x="655474" y="30787"/>
                  </a:lnTo>
                  <a:lnTo>
                    <a:pt x="668781" y="49529"/>
                  </a:lnTo>
                  <a:lnTo>
                    <a:pt x="653923" y="45974"/>
                  </a:lnTo>
                  <a:lnTo>
                    <a:pt x="638804" y="38306"/>
                  </a:lnTo>
                  <a:lnTo>
                    <a:pt x="624506" y="32829"/>
                  </a:lnTo>
                  <a:lnTo>
                    <a:pt x="611042" y="29543"/>
                  </a:lnTo>
                  <a:lnTo>
                    <a:pt x="598424" y="28448"/>
                  </a:lnTo>
                  <a:lnTo>
                    <a:pt x="563679" y="38659"/>
                  </a:lnTo>
                  <a:lnTo>
                    <a:pt x="538876" y="69278"/>
                  </a:lnTo>
                  <a:lnTo>
                    <a:pt x="524003" y="120280"/>
                  </a:lnTo>
                  <a:lnTo>
                    <a:pt x="519049" y="191643"/>
                  </a:lnTo>
                  <a:lnTo>
                    <a:pt x="522402" y="247243"/>
                  </a:lnTo>
                  <a:lnTo>
                    <a:pt x="532447" y="293068"/>
                  </a:lnTo>
                  <a:lnTo>
                    <a:pt x="549159" y="329106"/>
                  </a:lnTo>
                  <a:lnTo>
                    <a:pt x="572515" y="355346"/>
                  </a:lnTo>
                  <a:lnTo>
                    <a:pt x="568832" y="359918"/>
                  </a:lnTo>
                  <a:lnTo>
                    <a:pt x="575437" y="361314"/>
                  </a:lnTo>
                  <a:lnTo>
                    <a:pt x="582422" y="362076"/>
                  </a:lnTo>
                  <a:lnTo>
                    <a:pt x="589788" y="362076"/>
                  </a:lnTo>
                  <a:lnTo>
                    <a:pt x="631332" y="350742"/>
                  </a:lnTo>
                  <a:lnTo>
                    <a:pt x="661924" y="316738"/>
                  </a:lnTo>
                  <a:lnTo>
                    <a:pt x="680894" y="260175"/>
                  </a:lnTo>
                  <a:lnTo>
                    <a:pt x="687197" y="181228"/>
                  </a:lnTo>
                  <a:lnTo>
                    <a:pt x="686010" y="134290"/>
                  </a:lnTo>
                  <a:lnTo>
                    <a:pt x="682466" y="95567"/>
                  </a:lnTo>
                  <a:lnTo>
                    <a:pt x="668401" y="42672"/>
                  </a:lnTo>
                  <a:lnTo>
                    <a:pt x="633729" y="10668"/>
                  </a:lnTo>
                  <a:lnTo>
                    <a:pt x="613537" y="2667"/>
                  </a:lnTo>
                  <a:lnTo>
                    <a:pt x="591438" y="0"/>
                  </a:lnTo>
                  <a:close/>
                </a:path>
              </a:pathLst>
            </a:custGeom>
            <a:ln w="9144">
              <a:solidFill>
                <a:srgbClr val="5C4379"/>
              </a:solidFill>
            </a:ln>
          </p:spPr>
          <p:txBody>
            <a:bodyPr wrap="square" lIns="0" tIns="0" rIns="0" bIns="0" rtlCol="0"/>
            <a:lstStyle/>
            <a:p>
              <a:endParaRPr/>
            </a:p>
          </p:txBody>
        </p:sp>
        <p:sp>
          <p:nvSpPr>
            <p:cNvPr id="9" name="object 9"/>
            <p:cNvSpPr/>
            <p:nvPr/>
          </p:nvSpPr>
          <p:spPr>
            <a:xfrm>
              <a:off x="6872097" y="181990"/>
              <a:ext cx="78994" cy="12839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700268" y="168147"/>
              <a:ext cx="1225550" cy="470534"/>
            </a:xfrm>
            <a:custGeom>
              <a:avLst/>
              <a:gdLst/>
              <a:ahLst/>
              <a:cxnLst/>
              <a:rect l="l" t="t" r="r" b="b"/>
              <a:pathLst>
                <a:path w="1225550" h="470534">
                  <a:moveTo>
                    <a:pt x="816483" y="4445"/>
                  </a:moveTo>
                  <a:lnTo>
                    <a:pt x="1225423" y="4445"/>
                  </a:lnTo>
                  <a:lnTo>
                    <a:pt x="1222883" y="14604"/>
                  </a:lnTo>
                  <a:lnTo>
                    <a:pt x="1221486" y="20193"/>
                  </a:lnTo>
                  <a:lnTo>
                    <a:pt x="1220978" y="21081"/>
                  </a:lnTo>
                  <a:lnTo>
                    <a:pt x="1199134" y="58674"/>
                  </a:lnTo>
                  <a:lnTo>
                    <a:pt x="1193351" y="70580"/>
                  </a:lnTo>
                  <a:lnTo>
                    <a:pt x="1187831" y="83439"/>
                  </a:lnTo>
                  <a:lnTo>
                    <a:pt x="1182596" y="97250"/>
                  </a:lnTo>
                  <a:lnTo>
                    <a:pt x="1177671" y="112013"/>
                  </a:lnTo>
                  <a:lnTo>
                    <a:pt x="1173353" y="118872"/>
                  </a:lnTo>
                  <a:lnTo>
                    <a:pt x="1160780" y="113919"/>
                  </a:lnTo>
                  <a:lnTo>
                    <a:pt x="1159510" y="108330"/>
                  </a:lnTo>
                  <a:lnTo>
                    <a:pt x="1157478" y="100456"/>
                  </a:lnTo>
                  <a:lnTo>
                    <a:pt x="1121933" y="76549"/>
                  </a:lnTo>
                  <a:lnTo>
                    <a:pt x="1092327" y="73025"/>
                  </a:lnTo>
                  <a:lnTo>
                    <a:pt x="1087882" y="73025"/>
                  </a:lnTo>
                  <a:lnTo>
                    <a:pt x="1084961" y="73151"/>
                  </a:lnTo>
                  <a:lnTo>
                    <a:pt x="1083564" y="73405"/>
                  </a:lnTo>
                  <a:lnTo>
                    <a:pt x="1084834" y="395350"/>
                  </a:lnTo>
                  <a:lnTo>
                    <a:pt x="1137031" y="465836"/>
                  </a:lnTo>
                  <a:lnTo>
                    <a:pt x="959104" y="465836"/>
                  </a:lnTo>
                  <a:lnTo>
                    <a:pt x="948055" y="443738"/>
                  </a:lnTo>
                  <a:lnTo>
                    <a:pt x="1105281" y="443738"/>
                  </a:lnTo>
                  <a:lnTo>
                    <a:pt x="1086231" y="426085"/>
                  </a:lnTo>
                  <a:lnTo>
                    <a:pt x="1097407" y="439038"/>
                  </a:lnTo>
                  <a:lnTo>
                    <a:pt x="933577" y="439038"/>
                  </a:lnTo>
                  <a:lnTo>
                    <a:pt x="979551" y="390778"/>
                  </a:lnTo>
                  <a:lnTo>
                    <a:pt x="979551" y="73786"/>
                  </a:lnTo>
                  <a:lnTo>
                    <a:pt x="936656" y="76533"/>
                  </a:lnTo>
                  <a:lnTo>
                    <a:pt x="906462" y="116720"/>
                  </a:lnTo>
                  <a:lnTo>
                    <a:pt x="904366" y="133603"/>
                  </a:lnTo>
                  <a:lnTo>
                    <a:pt x="882777" y="133603"/>
                  </a:lnTo>
                  <a:lnTo>
                    <a:pt x="890190" y="93233"/>
                  </a:lnTo>
                  <a:lnTo>
                    <a:pt x="914846" y="61152"/>
                  </a:lnTo>
                  <a:lnTo>
                    <a:pt x="956690" y="51561"/>
                  </a:lnTo>
                  <a:lnTo>
                    <a:pt x="982726" y="51943"/>
                  </a:lnTo>
                  <a:lnTo>
                    <a:pt x="979551" y="51943"/>
                  </a:lnTo>
                  <a:lnTo>
                    <a:pt x="979551" y="48513"/>
                  </a:lnTo>
                  <a:lnTo>
                    <a:pt x="972312" y="47625"/>
                  </a:lnTo>
                  <a:lnTo>
                    <a:pt x="963930" y="47244"/>
                  </a:lnTo>
                  <a:lnTo>
                    <a:pt x="954405" y="47244"/>
                  </a:lnTo>
                  <a:lnTo>
                    <a:pt x="908059" y="55977"/>
                  </a:lnTo>
                  <a:lnTo>
                    <a:pt x="881322" y="102332"/>
                  </a:lnTo>
                  <a:lnTo>
                    <a:pt x="879348" y="122808"/>
                  </a:lnTo>
                  <a:lnTo>
                    <a:pt x="863727" y="122808"/>
                  </a:lnTo>
                  <a:lnTo>
                    <a:pt x="855134" y="97496"/>
                  </a:lnTo>
                  <a:lnTo>
                    <a:pt x="844804" y="71469"/>
                  </a:lnTo>
                  <a:lnTo>
                    <a:pt x="832758" y="44727"/>
                  </a:lnTo>
                  <a:lnTo>
                    <a:pt x="819023" y="17272"/>
                  </a:lnTo>
                  <a:lnTo>
                    <a:pt x="816483" y="4445"/>
                  </a:lnTo>
                  <a:close/>
                </a:path>
                <a:path w="1225550" h="470534">
                  <a:moveTo>
                    <a:pt x="9906" y="4445"/>
                  </a:moveTo>
                  <a:lnTo>
                    <a:pt x="146050" y="4445"/>
                  </a:lnTo>
                  <a:lnTo>
                    <a:pt x="190841" y="6711"/>
                  </a:lnTo>
                  <a:lnTo>
                    <a:pt x="257706" y="24911"/>
                  </a:lnTo>
                  <a:lnTo>
                    <a:pt x="315525" y="73370"/>
                  </a:lnTo>
                  <a:lnTo>
                    <a:pt x="341042" y="113442"/>
                  </a:lnTo>
                  <a:lnTo>
                    <a:pt x="356344" y="161087"/>
                  </a:lnTo>
                  <a:lnTo>
                    <a:pt x="361442" y="216280"/>
                  </a:lnTo>
                  <a:lnTo>
                    <a:pt x="357584" y="273149"/>
                  </a:lnTo>
                  <a:lnTo>
                    <a:pt x="346011" y="321659"/>
                  </a:lnTo>
                  <a:lnTo>
                    <a:pt x="326723" y="361834"/>
                  </a:lnTo>
                  <a:lnTo>
                    <a:pt x="299720" y="393700"/>
                  </a:lnTo>
                  <a:lnTo>
                    <a:pt x="254000" y="422882"/>
                  </a:lnTo>
                  <a:lnTo>
                    <a:pt x="197310" y="436483"/>
                  </a:lnTo>
                  <a:lnTo>
                    <a:pt x="146431" y="439038"/>
                  </a:lnTo>
                  <a:lnTo>
                    <a:pt x="0" y="439038"/>
                  </a:lnTo>
                  <a:lnTo>
                    <a:pt x="45085" y="394842"/>
                  </a:lnTo>
                  <a:lnTo>
                    <a:pt x="45085" y="51434"/>
                  </a:lnTo>
                  <a:lnTo>
                    <a:pt x="9906" y="4445"/>
                  </a:lnTo>
                  <a:close/>
                </a:path>
                <a:path w="1225550" h="470534">
                  <a:moveTo>
                    <a:pt x="606806" y="0"/>
                  </a:moveTo>
                  <a:lnTo>
                    <a:pt x="634287" y="1833"/>
                  </a:lnTo>
                  <a:lnTo>
                    <a:pt x="659780" y="7334"/>
                  </a:lnTo>
                  <a:lnTo>
                    <a:pt x="683297" y="16502"/>
                  </a:lnTo>
                  <a:lnTo>
                    <a:pt x="704850" y="29336"/>
                  </a:lnTo>
                  <a:lnTo>
                    <a:pt x="704850" y="16891"/>
                  </a:lnTo>
                  <a:lnTo>
                    <a:pt x="756126" y="49403"/>
                  </a:lnTo>
                  <a:lnTo>
                    <a:pt x="791972" y="97917"/>
                  </a:lnTo>
                  <a:lnTo>
                    <a:pt x="813006" y="158686"/>
                  </a:lnTo>
                  <a:lnTo>
                    <a:pt x="820038" y="227837"/>
                  </a:lnTo>
                  <a:lnTo>
                    <a:pt x="816582" y="279223"/>
                  </a:lnTo>
                  <a:lnTo>
                    <a:pt x="806196" y="325548"/>
                  </a:lnTo>
                  <a:lnTo>
                    <a:pt x="788856" y="366801"/>
                  </a:lnTo>
                  <a:lnTo>
                    <a:pt x="764540" y="402971"/>
                  </a:lnTo>
                  <a:lnTo>
                    <a:pt x="734609" y="432381"/>
                  </a:lnTo>
                  <a:lnTo>
                    <a:pt x="700262" y="453374"/>
                  </a:lnTo>
                  <a:lnTo>
                    <a:pt x="661509" y="465961"/>
                  </a:lnTo>
                  <a:lnTo>
                    <a:pt x="618363" y="470153"/>
                  </a:lnTo>
                  <a:lnTo>
                    <a:pt x="589551" y="467582"/>
                  </a:lnTo>
                  <a:lnTo>
                    <a:pt x="561419" y="459866"/>
                  </a:lnTo>
                  <a:lnTo>
                    <a:pt x="533977" y="447008"/>
                  </a:lnTo>
                  <a:lnTo>
                    <a:pt x="507238" y="429005"/>
                  </a:lnTo>
                  <a:lnTo>
                    <a:pt x="507238" y="417322"/>
                  </a:lnTo>
                  <a:lnTo>
                    <a:pt x="532691" y="430490"/>
                  </a:lnTo>
                  <a:lnTo>
                    <a:pt x="559323" y="439896"/>
                  </a:lnTo>
                  <a:lnTo>
                    <a:pt x="587122" y="445539"/>
                  </a:lnTo>
                  <a:lnTo>
                    <a:pt x="616077" y="447421"/>
                  </a:lnTo>
                  <a:lnTo>
                    <a:pt x="654012" y="443680"/>
                  </a:lnTo>
                  <a:lnTo>
                    <a:pt x="719214" y="413720"/>
                  </a:lnTo>
                  <a:lnTo>
                    <a:pt x="768915" y="355351"/>
                  </a:lnTo>
                  <a:lnTo>
                    <a:pt x="784907" y="318976"/>
                  </a:lnTo>
                  <a:lnTo>
                    <a:pt x="794494" y="278338"/>
                  </a:lnTo>
                  <a:lnTo>
                    <a:pt x="797687" y="233425"/>
                  </a:lnTo>
                  <a:lnTo>
                    <a:pt x="796210" y="199397"/>
                  </a:lnTo>
                  <a:lnTo>
                    <a:pt x="784399" y="138056"/>
                  </a:lnTo>
                  <a:lnTo>
                    <a:pt x="763137" y="89671"/>
                  </a:lnTo>
                  <a:lnTo>
                    <a:pt x="735185" y="54290"/>
                  </a:lnTo>
                  <a:lnTo>
                    <a:pt x="718185" y="40004"/>
                  </a:lnTo>
                  <a:lnTo>
                    <a:pt x="723806" y="45146"/>
                  </a:lnTo>
                  <a:lnTo>
                    <a:pt x="729249" y="50657"/>
                  </a:lnTo>
                  <a:lnTo>
                    <a:pt x="761390" y="96601"/>
                  </a:lnTo>
                  <a:lnTo>
                    <a:pt x="776906" y="135524"/>
                  </a:lnTo>
                  <a:lnTo>
                    <a:pt x="786207" y="179520"/>
                  </a:lnTo>
                  <a:lnTo>
                    <a:pt x="789305" y="228600"/>
                  </a:lnTo>
                  <a:lnTo>
                    <a:pt x="786235" y="275109"/>
                  </a:lnTo>
                  <a:lnTo>
                    <a:pt x="777033" y="316738"/>
                  </a:lnTo>
                  <a:lnTo>
                    <a:pt x="761712" y="353508"/>
                  </a:lnTo>
                  <a:lnTo>
                    <a:pt x="740283" y="385444"/>
                  </a:lnTo>
                  <a:lnTo>
                    <a:pt x="682847" y="429625"/>
                  </a:lnTo>
                  <a:lnTo>
                    <a:pt x="608457" y="444373"/>
                  </a:lnTo>
                  <a:lnTo>
                    <a:pt x="576784" y="441777"/>
                  </a:lnTo>
                  <a:lnTo>
                    <a:pt x="518820" y="421012"/>
                  </a:lnTo>
                  <a:lnTo>
                    <a:pt x="460001" y="368722"/>
                  </a:lnTo>
                  <a:lnTo>
                    <a:pt x="436784" y="327326"/>
                  </a:lnTo>
                  <a:lnTo>
                    <a:pt x="422854" y="278667"/>
                  </a:lnTo>
                  <a:lnTo>
                    <a:pt x="418211" y="222757"/>
                  </a:lnTo>
                  <a:lnTo>
                    <a:pt x="421401" y="174539"/>
                  </a:lnTo>
                  <a:lnTo>
                    <a:pt x="430974" y="131429"/>
                  </a:lnTo>
                  <a:lnTo>
                    <a:pt x="446928" y="93438"/>
                  </a:lnTo>
                  <a:lnTo>
                    <a:pt x="469265" y="60578"/>
                  </a:lnTo>
                  <a:lnTo>
                    <a:pt x="497006" y="34075"/>
                  </a:lnTo>
                  <a:lnTo>
                    <a:pt x="565777" y="3786"/>
                  </a:lnTo>
                  <a:lnTo>
                    <a:pt x="606806" y="0"/>
                  </a:lnTo>
                  <a:close/>
                </a:path>
              </a:pathLst>
            </a:custGeom>
            <a:ln w="9144">
              <a:solidFill>
                <a:srgbClr val="5C4379"/>
              </a:solidFill>
            </a:ln>
          </p:spPr>
          <p:txBody>
            <a:bodyPr wrap="square" lIns="0" tIns="0" rIns="0" bIns="0" rtlCol="0"/>
            <a:lstStyle/>
            <a:p>
              <a:endParaRPr/>
            </a:p>
          </p:txBody>
        </p:sp>
        <p:sp>
          <p:nvSpPr>
            <p:cNvPr id="11" name="object 11"/>
            <p:cNvSpPr/>
            <p:nvPr/>
          </p:nvSpPr>
          <p:spPr>
            <a:xfrm>
              <a:off x="2513330" y="979932"/>
              <a:ext cx="4109720" cy="529209"/>
            </a:xfrm>
            <a:prstGeom prst="rect">
              <a:avLst/>
            </a:prstGeom>
            <a:blipFill>
              <a:blip r:embed="rId8" cstate="print"/>
              <a:stretch>
                <a:fillRect/>
              </a:stretch>
            </a:blipFill>
          </p:spPr>
          <p:txBody>
            <a:bodyPr wrap="square" lIns="0" tIns="0" rIns="0" bIns="0" rtlCol="0"/>
            <a:lstStyle/>
            <a:p>
              <a:endParaRPr/>
            </a:p>
          </p:txBody>
        </p:sp>
      </p:grpSp>
      <p:sp>
        <p:nvSpPr>
          <p:cNvPr id="12" name="object 12"/>
          <p:cNvSpPr txBox="1"/>
          <p:nvPr/>
        </p:nvSpPr>
        <p:spPr>
          <a:xfrm>
            <a:off x="1452117" y="3304158"/>
            <a:ext cx="14478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X</a:t>
            </a:r>
            <a:endParaRPr sz="1400">
              <a:latin typeface="Arial"/>
              <a:cs typeface="Arial"/>
            </a:endParaRPr>
          </a:p>
        </p:txBody>
      </p:sp>
      <p:sp>
        <p:nvSpPr>
          <p:cNvPr id="13" name="object 13"/>
          <p:cNvSpPr txBox="1"/>
          <p:nvPr/>
        </p:nvSpPr>
        <p:spPr>
          <a:xfrm>
            <a:off x="2214117" y="3304158"/>
            <a:ext cx="14478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X</a:t>
            </a:r>
            <a:endParaRPr sz="1400">
              <a:latin typeface="Arial"/>
              <a:cs typeface="Arial"/>
            </a:endParaRPr>
          </a:p>
        </p:txBody>
      </p:sp>
      <p:grpSp>
        <p:nvGrpSpPr>
          <p:cNvPr id="14" name="object 14"/>
          <p:cNvGrpSpPr/>
          <p:nvPr/>
        </p:nvGrpSpPr>
        <p:grpSpPr>
          <a:xfrm>
            <a:off x="752475" y="2276475"/>
            <a:ext cx="2381250" cy="2228850"/>
            <a:chOff x="752475" y="2276475"/>
            <a:chExt cx="2381250" cy="2228850"/>
          </a:xfrm>
        </p:grpSpPr>
        <p:sp>
          <p:nvSpPr>
            <p:cNvPr id="15" name="object 15"/>
            <p:cNvSpPr/>
            <p:nvPr/>
          </p:nvSpPr>
          <p:spPr>
            <a:xfrm>
              <a:off x="1822450" y="2736850"/>
              <a:ext cx="165100" cy="16510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524000" y="2286000"/>
              <a:ext cx="762000" cy="914400"/>
            </a:xfrm>
            <a:custGeom>
              <a:avLst/>
              <a:gdLst/>
              <a:ahLst/>
              <a:cxnLst/>
              <a:rect l="l" t="t" r="r" b="b"/>
              <a:pathLst>
                <a:path w="762000" h="914400">
                  <a:moveTo>
                    <a:pt x="0" y="457200"/>
                  </a:moveTo>
                  <a:lnTo>
                    <a:pt x="2563" y="403886"/>
                  </a:lnTo>
                  <a:lnTo>
                    <a:pt x="10061" y="352377"/>
                  </a:lnTo>
                  <a:lnTo>
                    <a:pt x="22209" y="303016"/>
                  </a:lnTo>
                  <a:lnTo>
                    <a:pt x="38722" y="256147"/>
                  </a:lnTo>
                  <a:lnTo>
                    <a:pt x="59312" y="212113"/>
                  </a:lnTo>
                  <a:lnTo>
                    <a:pt x="83695" y="171256"/>
                  </a:lnTo>
                  <a:lnTo>
                    <a:pt x="111585" y="133921"/>
                  </a:lnTo>
                  <a:lnTo>
                    <a:pt x="142696" y="100450"/>
                  </a:lnTo>
                  <a:lnTo>
                    <a:pt x="176742" y="71187"/>
                  </a:lnTo>
                  <a:lnTo>
                    <a:pt x="213437" y="46475"/>
                  </a:lnTo>
                  <a:lnTo>
                    <a:pt x="252497" y="26657"/>
                  </a:lnTo>
                  <a:lnTo>
                    <a:pt x="293634" y="12076"/>
                  </a:lnTo>
                  <a:lnTo>
                    <a:pt x="336563" y="3076"/>
                  </a:lnTo>
                  <a:lnTo>
                    <a:pt x="381000" y="0"/>
                  </a:lnTo>
                  <a:lnTo>
                    <a:pt x="425436" y="3076"/>
                  </a:lnTo>
                  <a:lnTo>
                    <a:pt x="468365" y="12076"/>
                  </a:lnTo>
                  <a:lnTo>
                    <a:pt x="509502" y="26657"/>
                  </a:lnTo>
                  <a:lnTo>
                    <a:pt x="548562" y="46475"/>
                  </a:lnTo>
                  <a:lnTo>
                    <a:pt x="585257" y="71187"/>
                  </a:lnTo>
                  <a:lnTo>
                    <a:pt x="619303" y="100450"/>
                  </a:lnTo>
                  <a:lnTo>
                    <a:pt x="650414" y="133921"/>
                  </a:lnTo>
                  <a:lnTo>
                    <a:pt x="678304" y="171256"/>
                  </a:lnTo>
                  <a:lnTo>
                    <a:pt x="702687" y="212113"/>
                  </a:lnTo>
                  <a:lnTo>
                    <a:pt x="723277" y="256147"/>
                  </a:lnTo>
                  <a:lnTo>
                    <a:pt x="739790" y="303016"/>
                  </a:lnTo>
                  <a:lnTo>
                    <a:pt x="751938" y="352377"/>
                  </a:lnTo>
                  <a:lnTo>
                    <a:pt x="759436" y="403886"/>
                  </a:lnTo>
                  <a:lnTo>
                    <a:pt x="762000" y="457200"/>
                  </a:lnTo>
                  <a:lnTo>
                    <a:pt x="759436" y="510513"/>
                  </a:lnTo>
                  <a:lnTo>
                    <a:pt x="751938" y="562022"/>
                  </a:lnTo>
                  <a:lnTo>
                    <a:pt x="739790" y="611383"/>
                  </a:lnTo>
                  <a:lnTo>
                    <a:pt x="723277" y="658252"/>
                  </a:lnTo>
                  <a:lnTo>
                    <a:pt x="702687" y="702286"/>
                  </a:lnTo>
                  <a:lnTo>
                    <a:pt x="678304" y="743143"/>
                  </a:lnTo>
                  <a:lnTo>
                    <a:pt x="650414" y="780478"/>
                  </a:lnTo>
                  <a:lnTo>
                    <a:pt x="619303" y="813949"/>
                  </a:lnTo>
                  <a:lnTo>
                    <a:pt x="585257" y="843212"/>
                  </a:lnTo>
                  <a:lnTo>
                    <a:pt x="548562" y="867924"/>
                  </a:lnTo>
                  <a:lnTo>
                    <a:pt x="509502" y="887742"/>
                  </a:lnTo>
                  <a:lnTo>
                    <a:pt x="468365" y="902323"/>
                  </a:lnTo>
                  <a:lnTo>
                    <a:pt x="425436" y="911323"/>
                  </a:lnTo>
                  <a:lnTo>
                    <a:pt x="381000" y="914400"/>
                  </a:lnTo>
                  <a:lnTo>
                    <a:pt x="336563" y="911323"/>
                  </a:lnTo>
                  <a:lnTo>
                    <a:pt x="293634" y="902323"/>
                  </a:lnTo>
                  <a:lnTo>
                    <a:pt x="252497" y="887742"/>
                  </a:lnTo>
                  <a:lnTo>
                    <a:pt x="213437" y="867924"/>
                  </a:lnTo>
                  <a:lnTo>
                    <a:pt x="176742" y="843212"/>
                  </a:lnTo>
                  <a:lnTo>
                    <a:pt x="142696" y="813949"/>
                  </a:lnTo>
                  <a:lnTo>
                    <a:pt x="111585" y="780478"/>
                  </a:lnTo>
                  <a:lnTo>
                    <a:pt x="83695" y="743143"/>
                  </a:lnTo>
                  <a:lnTo>
                    <a:pt x="59312" y="702286"/>
                  </a:lnTo>
                  <a:lnTo>
                    <a:pt x="38722" y="658252"/>
                  </a:lnTo>
                  <a:lnTo>
                    <a:pt x="22209" y="611383"/>
                  </a:lnTo>
                  <a:lnTo>
                    <a:pt x="10061" y="562022"/>
                  </a:lnTo>
                  <a:lnTo>
                    <a:pt x="2563" y="510513"/>
                  </a:lnTo>
                  <a:lnTo>
                    <a:pt x="0" y="457200"/>
                  </a:lnTo>
                  <a:close/>
                </a:path>
              </a:pathLst>
            </a:custGeom>
            <a:ln w="19050">
              <a:solidFill>
                <a:srgbClr val="000000"/>
              </a:solidFill>
            </a:ln>
          </p:spPr>
          <p:txBody>
            <a:bodyPr wrap="square" lIns="0" tIns="0" rIns="0" bIns="0" rtlCol="0"/>
            <a:lstStyle/>
            <a:p>
              <a:endParaRPr/>
            </a:p>
          </p:txBody>
        </p:sp>
        <p:sp>
          <p:nvSpPr>
            <p:cNvPr id="17" name="object 17"/>
            <p:cNvSpPr/>
            <p:nvPr/>
          </p:nvSpPr>
          <p:spPr>
            <a:xfrm>
              <a:off x="1212850" y="3346450"/>
              <a:ext cx="165100" cy="165100"/>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2000" y="3048000"/>
              <a:ext cx="914400" cy="685800"/>
            </a:xfrm>
            <a:custGeom>
              <a:avLst/>
              <a:gdLst/>
              <a:ahLst/>
              <a:cxnLst/>
              <a:rect l="l" t="t" r="r" b="b"/>
              <a:pathLst>
                <a:path w="914400" h="685800">
                  <a:moveTo>
                    <a:pt x="0" y="342900"/>
                  </a:moveTo>
                  <a:lnTo>
                    <a:pt x="3075" y="302914"/>
                  </a:lnTo>
                  <a:lnTo>
                    <a:pt x="12075" y="264282"/>
                  </a:lnTo>
                  <a:lnTo>
                    <a:pt x="26654" y="227262"/>
                  </a:lnTo>
                  <a:lnTo>
                    <a:pt x="46470" y="192110"/>
                  </a:lnTo>
                  <a:lnTo>
                    <a:pt x="71181" y="159084"/>
                  </a:lnTo>
                  <a:lnTo>
                    <a:pt x="100442" y="128442"/>
                  </a:lnTo>
                  <a:lnTo>
                    <a:pt x="133911" y="100441"/>
                  </a:lnTo>
                  <a:lnTo>
                    <a:pt x="171246" y="75338"/>
                  </a:lnTo>
                  <a:lnTo>
                    <a:pt x="212101" y="53390"/>
                  </a:lnTo>
                  <a:lnTo>
                    <a:pt x="256136" y="34856"/>
                  </a:lnTo>
                  <a:lnTo>
                    <a:pt x="303006" y="19992"/>
                  </a:lnTo>
                  <a:lnTo>
                    <a:pt x="352369" y="9057"/>
                  </a:lnTo>
                  <a:lnTo>
                    <a:pt x="403881" y="2307"/>
                  </a:lnTo>
                  <a:lnTo>
                    <a:pt x="457200" y="0"/>
                  </a:lnTo>
                  <a:lnTo>
                    <a:pt x="510513" y="2307"/>
                  </a:lnTo>
                  <a:lnTo>
                    <a:pt x="562022" y="9057"/>
                  </a:lnTo>
                  <a:lnTo>
                    <a:pt x="611383" y="19992"/>
                  </a:lnTo>
                  <a:lnTo>
                    <a:pt x="658252" y="34856"/>
                  </a:lnTo>
                  <a:lnTo>
                    <a:pt x="702286" y="53390"/>
                  </a:lnTo>
                  <a:lnTo>
                    <a:pt x="743143" y="75338"/>
                  </a:lnTo>
                  <a:lnTo>
                    <a:pt x="780478" y="100441"/>
                  </a:lnTo>
                  <a:lnTo>
                    <a:pt x="813949" y="128442"/>
                  </a:lnTo>
                  <a:lnTo>
                    <a:pt x="843212" y="159084"/>
                  </a:lnTo>
                  <a:lnTo>
                    <a:pt x="867924" y="192110"/>
                  </a:lnTo>
                  <a:lnTo>
                    <a:pt x="887742" y="227262"/>
                  </a:lnTo>
                  <a:lnTo>
                    <a:pt x="902323" y="264282"/>
                  </a:lnTo>
                  <a:lnTo>
                    <a:pt x="911323" y="302914"/>
                  </a:lnTo>
                  <a:lnTo>
                    <a:pt x="914400" y="342900"/>
                  </a:lnTo>
                  <a:lnTo>
                    <a:pt x="911323" y="382885"/>
                  </a:lnTo>
                  <a:lnTo>
                    <a:pt x="902323" y="421517"/>
                  </a:lnTo>
                  <a:lnTo>
                    <a:pt x="887742" y="458537"/>
                  </a:lnTo>
                  <a:lnTo>
                    <a:pt x="867924" y="493689"/>
                  </a:lnTo>
                  <a:lnTo>
                    <a:pt x="843212" y="526715"/>
                  </a:lnTo>
                  <a:lnTo>
                    <a:pt x="813949" y="557357"/>
                  </a:lnTo>
                  <a:lnTo>
                    <a:pt x="780478" y="585358"/>
                  </a:lnTo>
                  <a:lnTo>
                    <a:pt x="743143" y="610461"/>
                  </a:lnTo>
                  <a:lnTo>
                    <a:pt x="702286" y="632409"/>
                  </a:lnTo>
                  <a:lnTo>
                    <a:pt x="658252" y="650943"/>
                  </a:lnTo>
                  <a:lnTo>
                    <a:pt x="611383" y="665807"/>
                  </a:lnTo>
                  <a:lnTo>
                    <a:pt x="562022" y="676742"/>
                  </a:lnTo>
                  <a:lnTo>
                    <a:pt x="510513" y="683492"/>
                  </a:lnTo>
                  <a:lnTo>
                    <a:pt x="457200" y="685800"/>
                  </a:lnTo>
                  <a:lnTo>
                    <a:pt x="403881" y="683492"/>
                  </a:lnTo>
                  <a:lnTo>
                    <a:pt x="352369" y="676742"/>
                  </a:lnTo>
                  <a:lnTo>
                    <a:pt x="303006" y="665807"/>
                  </a:lnTo>
                  <a:lnTo>
                    <a:pt x="256136" y="650943"/>
                  </a:lnTo>
                  <a:lnTo>
                    <a:pt x="212101" y="632409"/>
                  </a:lnTo>
                  <a:lnTo>
                    <a:pt x="171246" y="610461"/>
                  </a:lnTo>
                  <a:lnTo>
                    <a:pt x="133911" y="585358"/>
                  </a:lnTo>
                  <a:lnTo>
                    <a:pt x="100442" y="557357"/>
                  </a:lnTo>
                  <a:lnTo>
                    <a:pt x="71181" y="526715"/>
                  </a:lnTo>
                  <a:lnTo>
                    <a:pt x="46470" y="493689"/>
                  </a:lnTo>
                  <a:lnTo>
                    <a:pt x="26654" y="458537"/>
                  </a:lnTo>
                  <a:lnTo>
                    <a:pt x="12075" y="421517"/>
                  </a:lnTo>
                  <a:lnTo>
                    <a:pt x="3075" y="382885"/>
                  </a:lnTo>
                  <a:lnTo>
                    <a:pt x="0" y="342900"/>
                  </a:lnTo>
                  <a:close/>
                </a:path>
              </a:pathLst>
            </a:custGeom>
            <a:ln w="19050">
              <a:solidFill>
                <a:srgbClr val="000000"/>
              </a:solidFill>
            </a:ln>
          </p:spPr>
          <p:txBody>
            <a:bodyPr wrap="square" lIns="0" tIns="0" rIns="0" bIns="0" rtlCol="0"/>
            <a:lstStyle/>
            <a:p>
              <a:endParaRPr/>
            </a:p>
          </p:txBody>
        </p:sp>
        <p:sp>
          <p:nvSpPr>
            <p:cNvPr id="19" name="object 19"/>
            <p:cNvSpPr/>
            <p:nvPr/>
          </p:nvSpPr>
          <p:spPr>
            <a:xfrm>
              <a:off x="2432050" y="3346450"/>
              <a:ext cx="165100" cy="16510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2133600" y="3124200"/>
              <a:ext cx="990600" cy="685800"/>
            </a:xfrm>
            <a:custGeom>
              <a:avLst/>
              <a:gdLst/>
              <a:ahLst/>
              <a:cxnLst/>
              <a:rect l="l" t="t" r="r" b="b"/>
              <a:pathLst>
                <a:path w="990600" h="685800">
                  <a:moveTo>
                    <a:pt x="0" y="342900"/>
                  </a:moveTo>
                  <a:lnTo>
                    <a:pt x="3332" y="302914"/>
                  </a:lnTo>
                  <a:lnTo>
                    <a:pt x="13080" y="264282"/>
                  </a:lnTo>
                  <a:lnTo>
                    <a:pt x="28874" y="227262"/>
                  </a:lnTo>
                  <a:lnTo>
                    <a:pt x="50340" y="192110"/>
                  </a:lnTo>
                  <a:lnTo>
                    <a:pt x="77109" y="159084"/>
                  </a:lnTo>
                  <a:lnTo>
                    <a:pt x="108808" y="128442"/>
                  </a:lnTo>
                  <a:lnTo>
                    <a:pt x="145065" y="100441"/>
                  </a:lnTo>
                  <a:lnTo>
                    <a:pt x="185510" y="75338"/>
                  </a:lnTo>
                  <a:lnTo>
                    <a:pt x="229770" y="53390"/>
                  </a:lnTo>
                  <a:lnTo>
                    <a:pt x="277474" y="34856"/>
                  </a:lnTo>
                  <a:lnTo>
                    <a:pt x="328251" y="19992"/>
                  </a:lnTo>
                  <a:lnTo>
                    <a:pt x="381728" y="9057"/>
                  </a:lnTo>
                  <a:lnTo>
                    <a:pt x="437535" y="2307"/>
                  </a:lnTo>
                  <a:lnTo>
                    <a:pt x="495300" y="0"/>
                  </a:lnTo>
                  <a:lnTo>
                    <a:pt x="553064" y="2307"/>
                  </a:lnTo>
                  <a:lnTo>
                    <a:pt x="608871" y="9057"/>
                  </a:lnTo>
                  <a:lnTo>
                    <a:pt x="662348" y="19992"/>
                  </a:lnTo>
                  <a:lnTo>
                    <a:pt x="713125" y="34856"/>
                  </a:lnTo>
                  <a:lnTo>
                    <a:pt x="760829" y="53390"/>
                  </a:lnTo>
                  <a:lnTo>
                    <a:pt x="805089" y="75338"/>
                  </a:lnTo>
                  <a:lnTo>
                    <a:pt x="845534" y="100441"/>
                  </a:lnTo>
                  <a:lnTo>
                    <a:pt x="881791" y="128442"/>
                  </a:lnTo>
                  <a:lnTo>
                    <a:pt x="913490" y="159084"/>
                  </a:lnTo>
                  <a:lnTo>
                    <a:pt x="940259" y="192110"/>
                  </a:lnTo>
                  <a:lnTo>
                    <a:pt x="961725" y="227262"/>
                  </a:lnTo>
                  <a:lnTo>
                    <a:pt x="977519" y="264282"/>
                  </a:lnTo>
                  <a:lnTo>
                    <a:pt x="987267" y="302914"/>
                  </a:lnTo>
                  <a:lnTo>
                    <a:pt x="990600" y="342900"/>
                  </a:lnTo>
                  <a:lnTo>
                    <a:pt x="987267" y="382885"/>
                  </a:lnTo>
                  <a:lnTo>
                    <a:pt x="977519" y="421517"/>
                  </a:lnTo>
                  <a:lnTo>
                    <a:pt x="961725" y="458537"/>
                  </a:lnTo>
                  <a:lnTo>
                    <a:pt x="940259" y="493689"/>
                  </a:lnTo>
                  <a:lnTo>
                    <a:pt x="913490" y="526715"/>
                  </a:lnTo>
                  <a:lnTo>
                    <a:pt x="881791" y="557357"/>
                  </a:lnTo>
                  <a:lnTo>
                    <a:pt x="845534" y="585358"/>
                  </a:lnTo>
                  <a:lnTo>
                    <a:pt x="805089" y="610461"/>
                  </a:lnTo>
                  <a:lnTo>
                    <a:pt x="760829" y="632409"/>
                  </a:lnTo>
                  <a:lnTo>
                    <a:pt x="713125" y="650943"/>
                  </a:lnTo>
                  <a:lnTo>
                    <a:pt x="662348" y="665807"/>
                  </a:lnTo>
                  <a:lnTo>
                    <a:pt x="608871" y="676742"/>
                  </a:lnTo>
                  <a:lnTo>
                    <a:pt x="553064" y="683492"/>
                  </a:lnTo>
                  <a:lnTo>
                    <a:pt x="495300" y="685800"/>
                  </a:lnTo>
                  <a:lnTo>
                    <a:pt x="437535" y="683492"/>
                  </a:lnTo>
                  <a:lnTo>
                    <a:pt x="381728" y="676742"/>
                  </a:lnTo>
                  <a:lnTo>
                    <a:pt x="328251" y="665807"/>
                  </a:lnTo>
                  <a:lnTo>
                    <a:pt x="277474" y="650943"/>
                  </a:lnTo>
                  <a:lnTo>
                    <a:pt x="229770" y="632409"/>
                  </a:lnTo>
                  <a:lnTo>
                    <a:pt x="185510" y="610461"/>
                  </a:lnTo>
                  <a:lnTo>
                    <a:pt x="145065" y="585358"/>
                  </a:lnTo>
                  <a:lnTo>
                    <a:pt x="108808" y="557357"/>
                  </a:lnTo>
                  <a:lnTo>
                    <a:pt x="77109" y="526715"/>
                  </a:lnTo>
                  <a:lnTo>
                    <a:pt x="50340" y="493689"/>
                  </a:lnTo>
                  <a:lnTo>
                    <a:pt x="28874" y="458537"/>
                  </a:lnTo>
                  <a:lnTo>
                    <a:pt x="13080" y="421517"/>
                  </a:lnTo>
                  <a:lnTo>
                    <a:pt x="3332" y="382885"/>
                  </a:lnTo>
                  <a:lnTo>
                    <a:pt x="0" y="342900"/>
                  </a:lnTo>
                  <a:close/>
                </a:path>
              </a:pathLst>
            </a:custGeom>
            <a:ln w="19050">
              <a:solidFill>
                <a:srgbClr val="000000"/>
              </a:solidFill>
            </a:ln>
          </p:spPr>
          <p:txBody>
            <a:bodyPr wrap="square" lIns="0" tIns="0" rIns="0" bIns="0" rtlCol="0"/>
            <a:lstStyle/>
            <a:p>
              <a:endParaRPr/>
            </a:p>
          </p:txBody>
        </p:sp>
        <p:sp>
          <p:nvSpPr>
            <p:cNvPr id="21" name="object 21"/>
            <p:cNvSpPr/>
            <p:nvPr/>
          </p:nvSpPr>
          <p:spPr>
            <a:xfrm>
              <a:off x="1822450" y="3879850"/>
              <a:ext cx="165100" cy="165100"/>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1143000" y="2667000"/>
              <a:ext cx="1524000" cy="1828800"/>
            </a:xfrm>
            <a:custGeom>
              <a:avLst/>
              <a:gdLst/>
              <a:ahLst/>
              <a:cxnLst/>
              <a:rect l="l" t="t" r="r" b="b"/>
              <a:pathLst>
                <a:path w="1524000" h="1828800">
                  <a:moveTo>
                    <a:pt x="381000" y="1371600"/>
                  </a:moveTo>
                  <a:lnTo>
                    <a:pt x="383563" y="1318286"/>
                  </a:lnTo>
                  <a:lnTo>
                    <a:pt x="391061" y="1266777"/>
                  </a:lnTo>
                  <a:lnTo>
                    <a:pt x="403209" y="1217416"/>
                  </a:lnTo>
                  <a:lnTo>
                    <a:pt x="419722" y="1170547"/>
                  </a:lnTo>
                  <a:lnTo>
                    <a:pt x="440312" y="1126513"/>
                  </a:lnTo>
                  <a:lnTo>
                    <a:pt x="464695" y="1085656"/>
                  </a:lnTo>
                  <a:lnTo>
                    <a:pt x="492585" y="1048321"/>
                  </a:lnTo>
                  <a:lnTo>
                    <a:pt x="523696" y="1014850"/>
                  </a:lnTo>
                  <a:lnTo>
                    <a:pt x="557742" y="985587"/>
                  </a:lnTo>
                  <a:lnTo>
                    <a:pt x="594437" y="960875"/>
                  </a:lnTo>
                  <a:lnTo>
                    <a:pt x="633497" y="941057"/>
                  </a:lnTo>
                  <a:lnTo>
                    <a:pt x="674634" y="926476"/>
                  </a:lnTo>
                  <a:lnTo>
                    <a:pt x="717563" y="917476"/>
                  </a:lnTo>
                  <a:lnTo>
                    <a:pt x="762000" y="914400"/>
                  </a:lnTo>
                  <a:lnTo>
                    <a:pt x="806436" y="917476"/>
                  </a:lnTo>
                  <a:lnTo>
                    <a:pt x="849365" y="926476"/>
                  </a:lnTo>
                  <a:lnTo>
                    <a:pt x="890502" y="941057"/>
                  </a:lnTo>
                  <a:lnTo>
                    <a:pt x="929562" y="960875"/>
                  </a:lnTo>
                  <a:lnTo>
                    <a:pt x="966257" y="985587"/>
                  </a:lnTo>
                  <a:lnTo>
                    <a:pt x="1000303" y="1014850"/>
                  </a:lnTo>
                  <a:lnTo>
                    <a:pt x="1031414" y="1048321"/>
                  </a:lnTo>
                  <a:lnTo>
                    <a:pt x="1059304" y="1085656"/>
                  </a:lnTo>
                  <a:lnTo>
                    <a:pt x="1083687" y="1126513"/>
                  </a:lnTo>
                  <a:lnTo>
                    <a:pt x="1104277" y="1170547"/>
                  </a:lnTo>
                  <a:lnTo>
                    <a:pt x="1120790" y="1217416"/>
                  </a:lnTo>
                  <a:lnTo>
                    <a:pt x="1132938" y="1266777"/>
                  </a:lnTo>
                  <a:lnTo>
                    <a:pt x="1140436" y="1318286"/>
                  </a:lnTo>
                  <a:lnTo>
                    <a:pt x="1143000" y="1371600"/>
                  </a:lnTo>
                  <a:lnTo>
                    <a:pt x="1140436" y="1424913"/>
                  </a:lnTo>
                  <a:lnTo>
                    <a:pt x="1132938" y="1476422"/>
                  </a:lnTo>
                  <a:lnTo>
                    <a:pt x="1120790" y="1525783"/>
                  </a:lnTo>
                  <a:lnTo>
                    <a:pt x="1104277" y="1572652"/>
                  </a:lnTo>
                  <a:lnTo>
                    <a:pt x="1083687" y="1616686"/>
                  </a:lnTo>
                  <a:lnTo>
                    <a:pt x="1059304" y="1657543"/>
                  </a:lnTo>
                  <a:lnTo>
                    <a:pt x="1031414" y="1694878"/>
                  </a:lnTo>
                  <a:lnTo>
                    <a:pt x="1000303" y="1728349"/>
                  </a:lnTo>
                  <a:lnTo>
                    <a:pt x="966257" y="1757612"/>
                  </a:lnTo>
                  <a:lnTo>
                    <a:pt x="929562" y="1782324"/>
                  </a:lnTo>
                  <a:lnTo>
                    <a:pt x="890502" y="1802142"/>
                  </a:lnTo>
                  <a:lnTo>
                    <a:pt x="849365" y="1816723"/>
                  </a:lnTo>
                  <a:lnTo>
                    <a:pt x="806436" y="1825723"/>
                  </a:lnTo>
                  <a:lnTo>
                    <a:pt x="762000" y="1828800"/>
                  </a:lnTo>
                  <a:lnTo>
                    <a:pt x="717563" y="1825723"/>
                  </a:lnTo>
                  <a:lnTo>
                    <a:pt x="674634" y="1816723"/>
                  </a:lnTo>
                  <a:lnTo>
                    <a:pt x="633497" y="1802142"/>
                  </a:lnTo>
                  <a:lnTo>
                    <a:pt x="594437" y="1782324"/>
                  </a:lnTo>
                  <a:lnTo>
                    <a:pt x="557742" y="1757612"/>
                  </a:lnTo>
                  <a:lnTo>
                    <a:pt x="523696" y="1728349"/>
                  </a:lnTo>
                  <a:lnTo>
                    <a:pt x="492585" y="1694878"/>
                  </a:lnTo>
                  <a:lnTo>
                    <a:pt x="464695" y="1657543"/>
                  </a:lnTo>
                  <a:lnTo>
                    <a:pt x="440312" y="1616686"/>
                  </a:lnTo>
                  <a:lnTo>
                    <a:pt x="419722" y="1572652"/>
                  </a:lnTo>
                  <a:lnTo>
                    <a:pt x="403209" y="1525783"/>
                  </a:lnTo>
                  <a:lnTo>
                    <a:pt x="391061" y="1476422"/>
                  </a:lnTo>
                  <a:lnTo>
                    <a:pt x="383563" y="1424913"/>
                  </a:lnTo>
                  <a:lnTo>
                    <a:pt x="381000" y="1371600"/>
                  </a:lnTo>
                  <a:close/>
                </a:path>
                <a:path w="1524000" h="1828800">
                  <a:moveTo>
                    <a:pt x="0" y="723900"/>
                  </a:moveTo>
                  <a:lnTo>
                    <a:pt x="1620" y="676303"/>
                  </a:lnTo>
                  <a:lnTo>
                    <a:pt x="6415" y="629529"/>
                  </a:lnTo>
                  <a:lnTo>
                    <a:pt x="14284" y="583672"/>
                  </a:lnTo>
                  <a:lnTo>
                    <a:pt x="25127" y="538828"/>
                  </a:lnTo>
                  <a:lnTo>
                    <a:pt x="38843" y="495092"/>
                  </a:lnTo>
                  <a:lnTo>
                    <a:pt x="55332" y="452560"/>
                  </a:lnTo>
                  <a:lnTo>
                    <a:pt x="74494" y="411327"/>
                  </a:lnTo>
                  <a:lnTo>
                    <a:pt x="96228" y="371488"/>
                  </a:lnTo>
                  <a:lnTo>
                    <a:pt x="120433" y="333139"/>
                  </a:lnTo>
                  <a:lnTo>
                    <a:pt x="147011" y="296375"/>
                  </a:lnTo>
                  <a:lnTo>
                    <a:pt x="175859" y="261291"/>
                  </a:lnTo>
                  <a:lnTo>
                    <a:pt x="206878" y="227984"/>
                  </a:lnTo>
                  <a:lnTo>
                    <a:pt x="239968" y="196548"/>
                  </a:lnTo>
                  <a:lnTo>
                    <a:pt x="275027" y="167078"/>
                  </a:lnTo>
                  <a:lnTo>
                    <a:pt x="311956" y="139671"/>
                  </a:lnTo>
                  <a:lnTo>
                    <a:pt x="350655" y="114421"/>
                  </a:lnTo>
                  <a:lnTo>
                    <a:pt x="391022" y="91424"/>
                  </a:lnTo>
                  <a:lnTo>
                    <a:pt x="432958" y="70776"/>
                  </a:lnTo>
                  <a:lnTo>
                    <a:pt x="476362" y="52571"/>
                  </a:lnTo>
                  <a:lnTo>
                    <a:pt x="521134" y="36905"/>
                  </a:lnTo>
                  <a:lnTo>
                    <a:pt x="567174" y="23873"/>
                  </a:lnTo>
                  <a:lnTo>
                    <a:pt x="614381" y="13572"/>
                  </a:lnTo>
                  <a:lnTo>
                    <a:pt x="662654" y="6095"/>
                  </a:lnTo>
                  <a:lnTo>
                    <a:pt x="711894" y="1539"/>
                  </a:lnTo>
                  <a:lnTo>
                    <a:pt x="762000" y="0"/>
                  </a:lnTo>
                  <a:lnTo>
                    <a:pt x="812105" y="1539"/>
                  </a:lnTo>
                  <a:lnTo>
                    <a:pt x="861345" y="6095"/>
                  </a:lnTo>
                  <a:lnTo>
                    <a:pt x="909618" y="13572"/>
                  </a:lnTo>
                  <a:lnTo>
                    <a:pt x="956825" y="23873"/>
                  </a:lnTo>
                  <a:lnTo>
                    <a:pt x="1002865" y="36905"/>
                  </a:lnTo>
                  <a:lnTo>
                    <a:pt x="1047637" y="52571"/>
                  </a:lnTo>
                  <a:lnTo>
                    <a:pt x="1091041" y="70776"/>
                  </a:lnTo>
                  <a:lnTo>
                    <a:pt x="1132977" y="91424"/>
                  </a:lnTo>
                  <a:lnTo>
                    <a:pt x="1173344" y="114421"/>
                  </a:lnTo>
                  <a:lnTo>
                    <a:pt x="1212043" y="139671"/>
                  </a:lnTo>
                  <a:lnTo>
                    <a:pt x="1248972" y="167078"/>
                  </a:lnTo>
                  <a:lnTo>
                    <a:pt x="1284031" y="196548"/>
                  </a:lnTo>
                  <a:lnTo>
                    <a:pt x="1317121" y="227984"/>
                  </a:lnTo>
                  <a:lnTo>
                    <a:pt x="1348140" y="261291"/>
                  </a:lnTo>
                  <a:lnTo>
                    <a:pt x="1376988" y="296375"/>
                  </a:lnTo>
                  <a:lnTo>
                    <a:pt x="1403566" y="333139"/>
                  </a:lnTo>
                  <a:lnTo>
                    <a:pt x="1427771" y="371488"/>
                  </a:lnTo>
                  <a:lnTo>
                    <a:pt x="1449505" y="411327"/>
                  </a:lnTo>
                  <a:lnTo>
                    <a:pt x="1468667" y="452560"/>
                  </a:lnTo>
                  <a:lnTo>
                    <a:pt x="1485156" y="495092"/>
                  </a:lnTo>
                  <a:lnTo>
                    <a:pt x="1498872" y="538828"/>
                  </a:lnTo>
                  <a:lnTo>
                    <a:pt x="1509715" y="583672"/>
                  </a:lnTo>
                  <a:lnTo>
                    <a:pt x="1517584" y="629529"/>
                  </a:lnTo>
                  <a:lnTo>
                    <a:pt x="1522379" y="676303"/>
                  </a:lnTo>
                  <a:lnTo>
                    <a:pt x="1524000" y="723900"/>
                  </a:lnTo>
                  <a:lnTo>
                    <a:pt x="1522379" y="771496"/>
                  </a:lnTo>
                  <a:lnTo>
                    <a:pt x="1517584" y="818270"/>
                  </a:lnTo>
                  <a:lnTo>
                    <a:pt x="1509715" y="864127"/>
                  </a:lnTo>
                  <a:lnTo>
                    <a:pt x="1498872" y="908971"/>
                  </a:lnTo>
                  <a:lnTo>
                    <a:pt x="1485156" y="952707"/>
                  </a:lnTo>
                  <a:lnTo>
                    <a:pt x="1468667" y="995239"/>
                  </a:lnTo>
                  <a:lnTo>
                    <a:pt x="1449505" y="1036472"/>
                  </a:lnTo>
                  <a:lnTo>
                    <a:pt x="1427771" y="1076311"/>
                  </a:lnTo>
                  <a:lnTo>
                    <a:pt x="1403566" y="1114660"/>
                  </a:lnTo>
                  <a:lnTo>
                    <a:pt x="1376988" y="1151424"/>
                  </a:lnTo>
                  <a:lnTo>
                    <a:pt x="1348140" y="1186508"/>
                  </a:lnTo>
                  <a:lnTo>
                    <a:pt x="1317121" y="1219815"/>
                  </a:lnTo>
                  <a:lnTo>
                    <a:pt x="1284031" y="1251251"/>
                  </a:lnTo>
                  <a:lnTo>
                    <a:pt x="1248972" y="1280721"/>
                  </a:lnTo>
                  <a:lnTo>
                    <a:pt x="1212043" y="1308128"/>
                  </a:lnTo>
                  <a:lnTo>
                    <a:pt x="1173344" y="1333378"/>
                  </a:lnTo>
                  <a:lnTo>
                    <a:pt x="1132977" y="1356375"/>
                  </a:lnTo>
                  <a:lnTo>
                    <a:pt x="1091041" y="1377023"/>
                  </a:lnTo>
                  <a:lnTo>
                    <a:pt x="1047637" y="1395228"/>
                  </a:lnTo>
                  <a:lnTo>
                    <a:pt x="1002865" y="1410894"/>
                  </a:lnTo>
                  <a:lnTo>
                    <a:pt x="956825" y="1423926"/>
                  </a:lnTo>
                  <a:lnTo>
                    <a:pt x="909618" y="1434227"/>
                  </a:lnTo>
                  <a:lnTo>
                    <a:pt x="861345" y="1441704"/>
                  </a:lnTo>
                  <a:lnTo>
                    <a:pt x="812105" y="1446260"/>
                  </a:lnTo>
                  <a:lnTo>
                    <a:pt x="762000" y="1447800"/>
                  </a:lnTo>
                  <a:lnTo>
                    <a:pt x="711894" y="1446260"/>
                  </a:lnTo>
                  <a:lnTo>
                    <a:pt x="662654" y="1441704"/>
                  </a:lnTo>
                  <a:lnTo>
                    <a:pt x="614381" y="1434227"/>
                  </a:lnTo>
                  <a:lnTo>
                    <a:pt x="567174" y="1423926"/>
                  </a:lnTo>
                  <a:lnTo>
                    <a:pt x="521134" y="1410894"/>
                  </a:lnTo>
                  <a:lnTo>
                    <a:pt x="476362" y="1395228"/>
                  </a:lnTo>
                  <a:lnTo>
                    <a:pt x="432958" y="1377023"/>
                  </a:lnTo>
                  <a:lnTo>
                    <a:pt x="391022" y="1356375"/>
                  </a:lnTo>
                  <a:lnTo>
                    <a:pt x="350655" y="1333378"/>
                  </a:lnTo>
                  <a:lnTo>
                    <a:pt x="311956" y="1308128"/>
                  </a:lnTo>
                  <a:lnTo>
                    <a:pt x="275027" y="1280721"/>
                  </a:lnTo>
                  <a:lnTo>
                    <a:pt x="239968" y="1251251"/>
                  </a:lnTo>
                  <a:lnTo>
                    <a:pt x="206878" y="1219815"/>
                  </a:lnTo>
                  <a:lnTo>
                    <a:pt x="175859" y="1186508"/>
                  </a:lnTo>
                  <a:lnTo>
                    <a:pt x="147011" y="1151424"/>
                  </a:lnTo>
                  <a:lnTo>
                    <a:pt x="120433" y="1114660"/>
                  </a:lnTo>
                  <a:lnTo>
                    <a:pt x="96228" y="1076311"/>
                  </a:lnTo>
                  <a:lnTo>
                    <a:pt x="74494" y="1036472"/>
                  </a:lnTo>
                  <a:lnTo>
                    <a:pt x="55332" y="995239"/>
                  </a:lnTo>
                  <a:lnTo>
                    <a:pt x="38843" y="952707"/>
                  </a:lnTo>
                  <a:lnTo>
                    <a:pt x="25127" y="908971"/>
                  </a:lnTo>
                  <a:lnTo>
                    <a:pt x="14284" y="864127"/>
                  </a:lnTo>
                  <a:lnTo>
                    <a:pt x="6415" y="818270"/>
                  </a:lnTo>
                  <a:lnTo>
                    <a:pt x="1620" y="771496"/>
                  </a:lnTo>
                  <a:lnTo>
                    <a:pt x="0" y="723900"/>
                  </a:lnTo>
                  <a:close/>
                </a:path>
              </a:pathLst>
            </a:custGeom>
            <a:ln w="19050">
              <a:solidFill>
                <a:srgbClr val="000000"/>
              </a:solidFill>
            </a:ln>
          </p:spPr>
          <p:txBody>
            <a:bodyPr wrap="square" lIns="0" tIns="0" rIns="0" bIns="0" rtlCol="0"/>
            <a:lstStyle/>
            <a:p>
              <a:endParaRPr/>
            </a:p>
          </p:txBody>
        </p:sp>
      </p:grpSp>
      <p:sp>
        <p:nvSpPr>
          <p:cNvPr id="23" name="object 23"/>
          <p:cNvSpPr txBox="1"/>
          <p:nvPr/>
        </p:nvSpPr>
        <p:spPr>
          <a:xfrm>
            <a:off x="6956806" y="3305683"/>
            <a:ext cx="12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X</a:t>
            </a:r>
            <a:endParaRPr sz="1200">
              <a:latin typeface="Arial"/>
              <a:cs typeface="Arial"/>
            </a:endParaRPr>
          </a:p>
        </p:txBody>
      </p:sp>
      <p:sp>
        <p:nvSpPr>
          <p:cNvPr id="24" name="object 24"/>
          <p:cNvSpPr txBox="1"/>
          <p:nvPr/>
        </p:nvSpPr>
        <p:spPr>
          <a:xfrm>
            <a:off x="5432552" y="3305683"/>
            <a:ext cx="12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X</a:t>
            </a:r>
            <a:endParaRPr sz="1200">
              <a:latin typeface="Arial"/>
              <a:cs typeface="Arial"/>
            </a:endParaRPr>
          </a:p>
        </p:txBody>
      </p:sp>
      <p:sp>
        <p:nvSpPr>
          <p:cNvPr id="25" name="object 25"/>
          <p:cNvSpPr txBox="1"/>
          <p:nvPr/>
        </p:nvSpPr>
        <p:spPr>
          <a:xfrm>
            <a:off x="5794628" y="3640582"/>
            <a:ext cx="12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X</a:t>
            </a:r>
            <a:endParaRPr sz="1200">
              <a:latin typeface="Arial"/>
              <a:cs typeface="Arial"/>
            </a:endParaRPr>
          </a:p>
        </p:txBody>
      </p:sp>
      <p:sp>
        <p:nvSpPr>
          <p:cNvPr id="26" name="object 26"/>
          <p:cNvSpPr txBox="1"/>
          <p:nvPr/>
        </p:nvSpPr>
        <p:spPr>
          <a:xfrm>
            <a:off x="6194805" y="3229483"/>
            <a:ext cx="12763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Arial"/>
                <a:cs typeface="Arial"/>
              </a:rPr>
              <a:t>X  X</a:t>
            </a:r>
            <a:endParaRPr sz="1200">
              <a:latin typeface="Arial"/>
              <a:cs typeface="Arial"/>
            </a:endParaRPr>
          </a:p>
        </p:txBody>
      </p:sp>
      <p:sp>
        <p:nvSpPr>
          <p:cNvPr id="27" name="object 27"/>
          <p:cNvSpPr/>
          <p:nvPr/>
        </p:nvSpPr>
        <p:spPr>
          <a:xfrm>
            <a:off x="4486275" y="2200275"/>
            <a:ext cx="3448050" cy="2381250"/>
          </a:xfrm>
          <a:prstGeom prst="rect">
            <a:avLst/>
          </a:prstGeom>
          <a:blipFill>
            <a:blip r:embed="rId11" cstate="print"/>
            <a:stretch>
              <a:fillRect/>
            </a:stretch>
          </a:blipFill>
        </p:spPr>
        <p:txBody>
          <a:bodyPr wrap="square" lIns="0" tIns="0" rIns="0" bIns="0" rtlCol="0"/>
          <a:lstStyle/>
          <a:p>
            <a:endParaRPr/>
          </a:p>
        </p:txBody>
      </p:sp>
      <p:sp>
        <p:nvSpPr>
          <p:cNvPr id="28" name="object 28"/>
          <p:cNvSpPr txBox="1"/>
          <p:nvPr/>
        </p:nvSpPr>
        <p:spPr>
          <a:xfrm>
            <a:off x="916939" y="3209620"/>
            <a:ext cx="21844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29" name="object 29"/>
          <p:cNvSpPr txBox="1"/>
          <p:nvPr/>
        </p:nvSpPr>
        <p:spPr>
          <a:xfrm>
            <a:off x="2745994" y="3286125"/>
            <a:ext cx="2178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30" name="object 30"/>
          <p:cNvSpPr txBox="1"/>
          <p:nvPr/>
        </p:nvSpPr>
        <p:spPr>
          <a:xfrm>
            <a:off x="1831594" y="4124325"/>
            <a:ext cx="2178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31" name="object 31"/>
          <p:cNvSpPr txBox="1"/>
          <p:nvPr/>
        </p:nvSpPr>
        <p:spPr>
          <a:xfrm>
            <a:off x="4803775" y="3214242"/>
            <a:ext cx="2178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32" name="object 32"/>
          <p:cNvSpPr txBox="1"/>
          <p:nvPr/>
        </p:nvSpPr>
        <p:spPr>
          <a:xfrm>
            <a:off x="5794628" y="2299842"/>
            <a:ext cx="217804" cy="833119"/>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a:p>
            <a:pPr marL="31115">
              <a:lnSpc>
                <a:spcPct val="100000"/>
              </a:lnSpc>
              <a:spcBef>
                <a:spcPts val="2039"/>
              </a:spcBef>
            </a:pPr>
            <a:r>
              <a:rPr sz="1200" b="1" dirty="0">
                <a:latin typeface="Arial"/>
                <a:cs typeface="Arial"/>
              </a:rPr>
              <a:t>X</a:t>
            </a:r>
            <a:endParaRPr sz="1200">
              <a:latin typeface="Arial"/>
              <a:cs typeface="Arial"/>
            </a:endParaRPr>
          </a:p>
        </p:txBody>
      </p:sp>
      <p:sp>
        <p:nvSpPr>
          <p:cNvPr id="33" name="object 33"/>
          <p:cNvSpPr txBox="1"/>
          <p:nvPr/>
        </p:nvSpPr>
        <p:spPr>
          <a:xfrm>
            <a:off x="6556629" y="2299842"/>
            <a:ext cx="217804" cy="833119"/>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a:p>
            <a:pPr marL="31750">
              <a:lnSpc>
                <a:spcPct val="100000"/>
              </a:lnSpc>
              <a:spcBef>
                <a:spcPts val="2039"/>
              </a:spcBef>
            </a:pPr>
            <a:r>
              <a:rPr sz="1200" b="1" dirty="0">
                <a:latin typeface="Arial"/>
                <a:cs typeface="Arial"/>
              </a:rPr>
              <a:t>X</a:t>
            </a:r>
            <a:endParaRPr sz="1200">
              <a:latin typeface="Arial"/>
              <a:cs typeface="Arial"/>
            </a:endParaRPr>
          </a:p>
        </p:txBody>
      </p:sp>
      <p:sp>
        <p:nvSpPr>
          <p:cNvPr id="34" name="object 34"/>
          <p:cNvSpPr txBox="1"/>
          <p:nvPr/>
        </p:nvSpPr>
        <p:spPr>
          <a:xfrm>
            <a:off x="5794628" y="4124325"/>
            <a:ext cx="2178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35" name="object 35"/>
          <p:cNvSpPr txBox="1"/>
          <p:nvPr/>
        </p:nvSpPr>
        <p:spPr>
          <a:xfrm>
            <a:off x="6556629" y="4048125"/>
            <a:ext cx="2178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36" name="object 36"/>
          <p:cNvSpPr txBox="1"/>
          <p:nvPr/>
        </p:nvSpPr>
        <p:spPr>
          <a:xfrm>
            <a:off x="7471409" y="3214242"/>
            <a:ext cx="2178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rlito"/>
                <a:cs typeface="Carlito"/>
              </a:rPr>
              <a:t>H</a:t>
            </a:r>
            <a:endParaRPr sz="2400">
              <a:latin typeface="Carlito"/>
              <a:cs typeface="Carlito"/>
            </a:endParaRPr>
          </a:p>
        </p:txBody>
      </p:sp>
      <p:sp>
        <p:nvSpPr>
          <p:cNvPr id="37" name="object 37"/>
          <p:cNvSpPr txBox="1"/>
          <p:nvPr/>
        </p:nvSpPr>
        <p:spPr>
          <a:xfrm>
            <a:off x="1771269" y="3077413"/>
            <a:ext cx="267970" cy="771525"/>
          </a:xfrm>
          <a:prstGeom prst="rect">
            <a:avLst/>
          </a:prstGeom>
        </p:spPr>
        <p:txBody>
          <a:bodyPr vert="horz" wrap="square" lIns="0" tIns="12700" rIns="0" bIns="0" rtlCol="0">
            <a:spAutoFit/>
          </a:bodyPr>
          <a:lstStyle/>
          <a:p>
            <a:pPr marL="12700">
              <a:lnSpc>
                <a:spcPts val="4255"/>
              </a:lnSpc>
              <a:spcBef>
                <a:spcPts val="100"/>
              </a:spcBef>
            </a:pPr>
            <a:r>
              <a:rPr sz="3600" b="1" dirty="0">
                <a:latin typeface="Carlito"/>
                <a:cs typeface="Carlito"/>
              </a:rPr>
              <a:t>C</a:t>
            </a:r>
            <a:endParaRPr sz="3600">
              <a:latin typeface="Carlito"/>
              <a:cs typeface="Carlito"/>
            </a:endParaRPr>
          </a:p>
          <a:p>
            <a:pPr marL="74295">
              <a:lnSpc>
                <a:spcPts val="1614"/>
              </a:lnSpc>
            </a:pPr>
            <a:r>
              <a:rPr sz="1400" b="1" dirty="0">
                <a:latin typeface="Arial"/>
                <a:cs typeface="Arial"/>
              </a:rPr>
              <a:t>X</a:t>
            </a:r>
            <a:endParaRPr sz="1400">
              <a:latin typeface="Arial"/>
              <a:cs typeface="Arial"/>
            </a:endParaRPr>
          </a:p>
        </p:txBody>
      </p:sp>
      <p:sp>
        <p:nvSpPr>
          <p:cNvPr id="38" name="object 38"/>
          <p:cNvSpPr txBox="1"/>
          <p:nvPr/>
        </p:nvSpPr>
        <p:spPr>
          <a:xfrm>
            <a:off x="6572504" y="3052698"/>
            <a:ext cx="267970" cy="766445"/>
          </a:xfrm>
          <a:prstGeom prst="rect">
            <a:avLst/>
          </a:prstGeom>
        </p:spPr>
        <p:txBody>
          <a:bodyPr vert="horz" wrap="square" lIns="0" tIns="12700" rIns="0" bIns="0" rtlCol="0">
            <a:spAutoFit/>
          </a:bodyPr>
          <a:lstStyle/>
          <a:p>
            <a:pPr marL="12700">
              <a:lnSpc>
                <a:spcPct val="100000"/>
              </a:lnSpc>
              <a:spcBef>
                <a:spcPts val="100"/>
              </a:spcBef>
            </a:pPr>
            <a:r>
              <a:rPr sz="3600" b="1" dirty="0">
                <a:latin typeface="Carlito"/>
                <a:cs typeface="Carlito"/>
              </a:rPr>
              <a:t>C</a:t>
            </a:r>
            <a:endParaRPr sz="3600">
              <a:latin typeface="Carlito"/>
              <a:cs typeface="Carlito"/>
            </a:endParaRPr>
          </a:p>
          <a:p>
            <a:pPr marL="15875">
              <a:lnSpc>
                <a:spcPct val="100000"/>
              </a:lnSpc>
              <a:spcBef>
                <a:spcPts val="70"/>
              </a:spcBef>
            </a:pPr>
            <a:r>
              <a:rPr sz="1200" b="1" dirty="0">
                <a:latin typeface="Arial"/>
                <a:cs typeface="Arial"/>
              </a:rPr>
              <a:t>X</a:t>
            </a:r>
            <a:endParaRPr sz="1200">
              <a:latin typeface="Arial"/>
              <a:cs typeface="Arial"/>
            </a:endParaRPr>
          </a:p>
        </p:txBody>
      </p:sp>
      <p:sp>
        <p:nvSpPr>
          <p:cNvPr id="39" name="object 39"/>
          <p:cNvSpPr txBox="1"/>
          <p:nvPr/>
        </p:nvSpPr>
        <p:spPr>
          <a:xfrm>
            <a:off x="53339" y="1634439"/>
            <a:ext cx="4202430" cy="1528445"/>
          </a:xfrm>
          <a:prstGeom prst="rect">
            <a:avLst/>
          </a:prstGeom>
        </p:spPr>
        <p:txBody>
          <a:bodyPr vert="horz" wrap="square" lIns="0" tIns="12065" rIns="0" bIns="0" rtlCol="0">
            <a:spAutoFit/>
          </a:bodyPr>
          <a:lstStyle/>
          <a:p>
            <a:pPr marL="38100">
              <a:lnSpc>
                <a:spcPct val="100000"/>
              </a:lnSpc>
              <a:spcBef>
                <a:spcPts val="95"/>
              </a:spcBef>
            </a:pPr>
            <a:r>
              <a:rPr sz="2800" b="1" spc="-5" dirty="0">
                <a:solidFill>
                  <a:srgbClr val="0000FF"/>
                </a:solidFill>
                <a:latin typeface="Arial"/>
                <a:cs typeface="Arial"/>
              </a:rPr>
              <a:t>Methane molecule –</a:t>
            </a:r>
            <a:r>
              <a:rPr sz="2800" b="1" spc="5" dirty="0">
                <a:solidFill>
                  <a:srgbClr val="0000FF"/>
                </a:solidFill>
                <a:latin typeface="Arial"/>
                <a:cs typeface="Arial"/>
              </a:rPr>
              <a:t> </a:t>
            </a:r>
            <a:r>
              <a:rPr sz="2800" b="1" dirty="0">
                <a:solidFill>
                  <a:srgbClr val="0000FF"/>
                </a:solidFill>
                <a:latin typeface="Arial"/>
                <a:cs typeface="Arial"/>
              </a:rPr>
              <a:t>CH</a:t>
            </a:r>
            <a:r>
              <a:rPr sz="2775" b="1" baseline="-21021" dirty="0">
                <a:solidFill>
                  <a:srgbClr val="0000FF"/>
                </a:solidFill>
                <a:latin typeface="Arial"/>
                <a:cs typeface="Arial"/>
              </a:rPr>
              <a:t>4</a:t>
            </a:r>
            <a:endParaRPr sz="2775" baseline="-21021">
              <a:latin typeface="Arial"/>
              <a:cs typeface="Arial"/>
            </a:endParaRPr>
          </a:p>
          <a:p>
            <a:pPr marL="1790700">
              <a:lnSpc>
                <a:spcPct val="100000"/>
              </a:lnSpc>
              <a:spcBef>
                <a:spcPts val="1885"/>
              </a:spcBef>
            </a:pPr>
            <a:r>
              <a:rPr sz="2400" b="1" dirty="0">
                <a:latin typeface="Carlito"/>
                <a:cs typeface="Carlito"/>
              </a:rPr>
              <a:t>H</a:t>
            </a:r>
            <a:endParaRPr sz="2400">
              <a:latin typeface="Carlito"/>
              <a:cs typeface="Carlito"/>
            </a:endParaRPr>
          </a:p>
          <a:p>
            <a:pPr marL="1791970">
              <a:lnSpc>
                <a:spcPct val="100000"/>
              </a:lnSpc>
              <a:spcBef>
                <a:spcPts val="2030"/>
              </a:spcBef>
            </a:pPr>
            <a:r>
              <a:rPr sz="1400" b="1" dirty="0">
                <a:latin typeface="Arial"/>
                <a:cs typeface="Arial"/>
              </a:rPr>
              <a:t>X</a:t>
            </a:r>
            <a:endParaRPr sz="1400">
              <a:latin typeface="Arial"/>
              <a:cs typeface="Arial"/>
            </a:endParaRPr>
          </a:p>
        </p:txBody>
      </p:sp>
      <p:sp>
        <p:nvSpPr>
          <p:cNvPr id="40" name="object 40"/>
          <p:cNvSpPr txBox="1"/>
          <p:nvPr/>
        </p:nvSpPr>
        <p:spPr>
          <a:xfrm>
            <a:off x="4999354" y="1634439"/>
            <a:ext cx="4077335" cy="452120"/>
          </a:xfrm>
          <a:prstGeom prst="rect">
            <a:avLst/>
          </a:prstGeom>
        </p:spPr>
        <p:txBody>
          <a:bodyPr vert="horz" wrap="square" lIns="0" tIns="12065" rIns="0" bIns="0" rtlCol="0">
            <a:spAutoFit/>
          </a:bodyPr>
          <a:lstStyle/>
          <a:p>
            <a:pPr marL="38100">
              <a:lnSpc>
                <a:spcPct val="100000"/>
              </a:lnSpc>
              <a:spcBef>
                <a:spcPts val="95"/>
              </a:spcBef>
            </a:pPr>
            <a:r>
              <a:rPr sz="2800" b="1" spc="-5" dirty="0">
                <a:solidFill>
                  <a:srgbClr val="0000FF"/>
                </a:solidFill>
                <a:latin typeface="Arial"/>
                <a:cs typeface="Arial"/>
              </a:rPr>
              <a:t>Ethane molecule –</a:t>
            </a:r>
            <a:r>
              <a:rPr sz="2800" b="1" dirty="0">
                <a:solidFill>
                  <a:srgbClr val="0000FF"/>
                </a:solidFill>
                <a:latin typeface="Arial"/>
                <a:cs typeface="Arial"/>
              </a:rPr>
              <a:t> C</a:t>
            </a:r>
            <a:r>
              <a:rPr sz="2775" b="1" baseline="-21021" dirty="0">
                <a:solidFill>
                  <a:srgbClr val="0000FF"/>
                </a:solidFill>
                <a:latin typeface="Arial"/>
                <a:cs typeface="Arial"/>
              </a:rPr>
              <a:t>2</a:t>
            </a:r>
            <a:r>
              <a:rPr sz="2800" b="1" dirty="0">
                <a:solidFill>
                  <a:srgbClr val="0000FF"/>
                </a:solidFill>
                <a:latin typeface="Arial"/>
                <a:cs typeface="Arial"/>
              </a:rPr>
              <a:t>H</a:t>
            </a:r>
            <a:r>
              <a:rPr sz="2775" b="1" baseline="-21021" dirty="0">
                <a:solidFill>
                  <a:srgbClr val="0000FF"/>
                </a:solidFill>
                <a:latin typeface="Arial"/>
                <a:cs typeface="Arial"/>
              </a:rPr>
              <a:t>6</a:t>
            </a:r>
            <a:endParaRPr sz="2775" baseline="-21021">
              <a:latin typeface="Arial"/>
              <a:cs typeface="Arial"/>
            </a:endParaRPr>
          </a:p>
        </p:txBody>
      </p:sp>
      <p:graphicFrame>
        <p:nvGraphicFramePr>
          <p:cNvPr id="41" name="object 41"/>
          <p:cNvGraphicFramePr>
            <a:graphicFrameLocks noGrp="1"/>
          </p:cNvGraphicFramePr>
          <p:nvPr/>
        </p:nvGraphicFramePr>
        <p:xfrm>
          <a:off x="1334008" y="4761589"/>
          <a:ext cx="5833109" cy="1854381"/>
        </p:xfrm>
        <a:graphic>
          <a:graphicData uri="http://schemas.openxmlformats.org/drawingml/2006/table">
            <a:tbl>
              <a:tblPr firstRow="1" bandRow="1">
                <a:tableStyleId>{2D5ABB26-0587-4C30-8999-92F81FD0307C}</a:tableStyleId>
              </a:tblPr>
              <a:tblGrid>
                <a:gridCol w="2579370"/>
                <a:gridCol w="1685925"/>
                <a:gridCol w="535304"/>
                <a:gridCol w="1032510"/>
              </a:tblGrid>
              <a:tr h="325046">
                <a:tc>
                  <a:txBody>
                    <a:bodyPr/>
                    <a:lstStyle/>
                    <a:p>
                      <a:pPr marL="569595">
                        <a:lnSpc>
                          <a:spcPts val="2215"/>
                        </a:lnSpc>
                      </a:pPr>
                      <a:r>
                        <a:rPr sz="2000" b="1" dirty="0">
                          <a:latin typeface="Arial"/>
                          <a:cs typeface="Arial"/>
                        </a:rPr>
                        <a:t>H</a:t>
                      </a:r>
                      <a:endParaRPr sz="2000">
                        <a:latin typeface="Arial"/>
                        <a:cs typeface="Arial"/>
                      </a:endParaRPr>
                    </a:p>
                  </a:txBody>
                  <a:tcPr marL="0" marR="0" marT="0" marB="0"/>
                </a:tc>
                <a:tc>
                  <a:txBody>
                    <a:bodyPr/>
                    <a:lstStyle/>
                    <a:p>
                      <a:pPr>
                        <a:lnSpc>
                          <a:spcPct val="100000"/>
                        </a:lnSpc>
                      </a:pPr>
                      <a:endParaRPr sz="2000">
                        <a:latin typeface="Times New Roman"/>
                        <a:cs typeface="Times New Roman"/>
                      </a:endParaRPr>
                    </a:p>
                  </a:txBody>
                  <a:tcPr marL="0" marR="0" marT="0" marB="0"/>
                </a:tc>
                <a:tc>
                  <a:txBody>
                    <a:bodyPr/>
                    <a:lstStyle/>
                    <a:p>
                      <a:pPr marR="83185" algn="r">
                        <a:lnSpc>
                          <a:spcPts val="2215"/>
                        </a:lnSpc>
                      </a:pPr>
                      <a:r>
                        <a:rPr sz="2000" b="1" dirty="0">
                          <a:latin typeface="Arial"/>
                          <a:cs typeface="Arial"/>
                        </a:rPr>
                        <a:t>H</a:t>
                      </a:r>
                      <a:endParaRPr sz="2000">
                        <a:latin typeface="Arial"/>
                        <a:cs typeface="Arial"/>
                      </a:endParaRPr>
                    </a:p>
                  </a:txBody>
                  <a:tcPr marL="0" marR="0" marT="0" marB="0"/>
                </a:tc>
                <a:tc>
                  <a:txBody>
                    <a:bodyPr/>
                    <a:lstStyle/>
                    <a:p>
                      <a:pPr marL="258445">
                        <a:lnSpc>
                          <a:spcPts val="2215"/>
                        </a:lnSpc>
                      </a:pPr>
                      <a:r>
                        <a:rPr sz="2000" b="1" dirty="0">
                          <a:latin typeface="Arial"/>
                          <a:cs typeface="Arial"/>
                        </a:rPr>
                        <a:t>H</a:t>
                      </a:r>
                      <a:endParaRPr sz="2000">
                        <a:latin typeface="Arial"/>
                        <a:cs typeface="Arial"/>
                      </a:endParaRPr>
                    </a:p>
                  </a:txBody>
                  <a:tcPr marL="0" marR="0" marT="0" marB="0"/>
                </a:tc>
              </a:tr>
              <a:tr h="725882">
                <a:tc>
                  <a:txBody>
                    <a:bodyPr/>
                    <a:lstStyle/>
                    <a:p>
                      <a:pPr marL="590550">
                        <a:lnSpc>
                          <a:spcPct val="100000"/>
                        </a:lnSpc>
                        <a:spcBef>
                          <a:spcPts val="135"/>
                        </a:spcBef>
                      </a:pPr>
                      <a:r>
                        <a:rPr sz="2000" b="1" dirty="0">
                          <a:latin typeface="Arial"/>
                          <a:cs typeface="Arial"/>
                        </a:rPr>
                        <a:t>I</a:t>
                      </a:r>
                      <a:endParaRPr sz="2000">
                        <a:latin typeface="Arial"/>
                        <a:cs typeface="Arial"/>
                      </a:endParaRPr>
                    </a:p>
                    <a:p>
                      <a:pPr marL="31750">
                        <a:lnSpc>
                          <a:spcPct val="100000"/>
                        </a:lnSpc>
                        <a:spcBef>
                          <a:spcPts val="409"/>
                        </a:spcBef>
                      </a:pPr>
                      <a:r>
                        <a:rPr sz="2000" b="1" dirty="0">
                          <a:latin typeface="Arial"/>
                          <a:cs typeface="Arial"/>
                        </a:rPr>
                        <a:t>H – C –</a:t>
                      </a:r>
                      <a:r>
                        <a:rPr sz="2000" b="1" spc="-45" dirty="0">
                          <a:latin typeface="Arial"/>
                          <a:cs typeface="Arial"/>
                        </a:rPr>
                        <a:t> </a:t>
                      </a:r>
                      <a:r>
                        <a:rPr sz="2000" b="1" dirty="0">
                          <a:latin typeface="Arial"/>
                          <a:cs typeface="Arial"/>
                        </a:rPr>
                        <a:t>H</a:t>
                      </a:r>
                      <a:endParaRPr sz="2000">
                        <a:latin typeface="Arial"/>
                        <a:cs typeface="Arial"/>
                      </a:endParaRPr>
                    </a:p>
                  </a:txBody>
                  <a:tcPr marL="0" marR="0" marT="17145" marB="0"/>
                </a:tc>
                <a:tc>
                  <a:txBody>
                    <a:bodyPr/>
                    <a:lstStyle/>
                    <a:p>
                      <a:pPr>
                        <a:lnSpc>
                          <a:spcPct val="100000"/>
                        </a:lnSpc>
                        <a:spcBef>
                          <a:spcPts val="10"/>
                        </a:spcBef>
                      </a:pPr>
                      <a:endParaRPr sz="2550">
                        <a:latin typeface="Times New Roman"/>
                        <a:cs typeface="Times New Roman"/>
                      </a:endParaRPr>
                    </a:p>
                    <a:p>
                      <a:pPr marR="61594" algn="r">
                        <a:lnSpc>
                          <a:spcPct val="100000"/>
                        </a:lnSpc>
                      </a:pPr>
                      <a:r>
                        <a:rPr sz="2000" b="1" dirty="0">
                          <a:latin typeface="Arial"/>
                          <a:cs typeface="Arial"/>
                        </a:rPr>
                        <a:t>H</a:t>
                      </a:r>
                      <a:endParaRPr sz="2000">
                        <a:latin typeface="Arial"/>
                        <a:cs typeface="Arial"/>
                      </a:endParaRPr>
                    </a:p>
                  </a:txBody>
                  <a:tcPr marL="0" marR="0" marT="1270" marB="0"/>
                </a:tc>
                <a:tc>
                  <a:txBody>
                    <a:bodyPr/>
                    <a:lstStyle/>
                    <a:p>
                      <a:pPr marL="308610">
                        <a:lnSpc>
                          <a:spcPct val="100000"/>
                        </a:lnSpc>
                        <a:spcBef>
                          <a:spcPts val="135"/>
                        </a:spcBef>
                      </a:pPr>
                      <a:r>
                        <a:rPr sz="2000" b="1" dirty="0">
                          <a:latin typeface="Arial"/>
                          <a:cs typeface="Arial"/>
                        </a:rPr>
                        <a:t>I</a:t>
                      </a:r>
                      <a:endParaRPr sz="2000">
                        <a:latin typeface="Arial"/>
                        <a:cs typeface="Arial"/>
                      </a:endParaRPr>
                    </a:p>
                    <a:p>
                      <a:pPr marL="69215">
                        <a:lnSpc>
                          <a:spcPct val="100000"/>
                        </a:lnSpc>
                        <a:spcBef>
                          <a:spcPts val="409"/>
                        </a:spcBef>
                      </a:pPr>
                      <a:r>
                        <a:rPr sz="2000" b="1" dirty="0">
                          <a:latin typeface="Arial"/>
                          <a:cs typeface="Arial"/>
                        </a:rPr>
                        <a:t>–</a:t>
                      </a:r>
                      <a:r>
                        <a:rPr sz="2000" b="1" spc="-55" dirty="0">
                          <a:latin typeface="Arial"/>
                          <a:cs typeface="Arial"/>
                        </a:rPr>
                        <a:t> </a:t>
                      </a:r>
                      <a:r>
                        <a:rPr sz="2000" b="1" dirty="0">
                          <a:latin typeface="Arial"/>
                          <a:cs typeface="Arial"/>
                        </a:rPr>
                        <a:t>C</a:t>
                      </a:r>
                      <a:endParaRPr sz="2000">
                        <a:latin typeface="Arial"/>
                        <a:cs typeface="Arial"/>
                      </a:endParaRPr>
                    </a:p>
                  </a:txBody>
                  <a:tcPr marL="0" marR="0" marT="17145" marB="0"/>
                </a:tc>
                <a:tc>
                  <a:txBody>
                    <a:bodyPr/>
                    <a:lstStyle/>
                    <a:p>
                      <a:pPr marL="262890">
                        <a:lnSpc>
                          <a:spcPct val="100000"/>
                        </a:lnSpc>
                        <a:spcBef>
                          <a:spcPts val="135"/>
                        </a:spcBef>
                      </a:pPr>
                      <a:r>
                        <a:rPr sz="2000" b="1" dirty="0">
                          <a:latin typeface="Arial"/>
                          <a:cs typeface="Arial"/>
                        </a:rPr>
                        <a:t>I</a:t>
                      </a:r>
                      <a:endParaRPr sz="2000">
                        <a:latin typeface="Arial"/>
                        <a:cs typeface="Arial"/>
                      </a:endParaRPr>
                    </a:p>
                    <a:p>
                      <a:pPr marL="69215">
                        <a:lnSpc>
                          <a:spcPct val="100000"/>
                        </a:lnSpc>
                        <a:spcBef>
                          <a:spcPts val="409"/>
                        </a:spcBef>
                        <a:tabLst>
                          <a:tab pos="605790" algn="l"/>
                        </a:tabLst>
                      </a:pPr>
                      <a:r>
                        <a:rPr sz="2000" b="1" dirty="0">
                          <a:latin typeface="Arial"/>
                          <a:cs typeface="Arial"/>
                        </a:rPr>
                        <a:t>–</a:t>
                      </a:r>
                      <a:r>
                        <a:rPr sz="2000" b="1" spc="-5" dirty="0">
                          <a:latin typeface="Arial"/>
                          <a:cs typeface="Arial"/>
                        </a:rPr>
                        <a:t> </a:t>
                      </a:r>
                      <a:r>
                        <a:rPr sz="2000" b="1" dirty="0">
                          <a:latin typeface="Arial"/>
                          <a:cs typeface="Arial"/>
                        </a:rPr>
                        <a:t>C	–</a:t>
                      </a:r>
                      <a:r>
                        <a:rPr sz="2000" b="1" spc="-80" dirty="0">
                          <a:latin typeface="Arial"/>
                          <a:cs typeface="Arial"/>
                        </a:rPr>
                        <a:t> </a:t>
                      </a:r>
                      <a:r>
                        <a:rPr sz="2000" b="1" dirty="0">
                          <a:latin typeface="Arial"/>
                          <a:cs typeface="Arial"/>
                        </a:rPr>
                        <a:t>H</a:t>
                      </a:r>
                      <a:endParaRPr sz="2000">
                        <a:latin typeface="Arial"/>
                        <a:cs typeface="Arial"/>
                      </a:endParaRPr>
                    </a:p>
                  </a:txBody>
                  <a:tcPr marL="0" marR="0" marT="17145" marB="0"/>
                </a:tc>
              </a:tr>
              <a:tr h="451732">
                <a:tc>
                  <a:txBody>
                    <a:bodyPr/>
                    <a:lstStyle/>
                    <a:p>
                      <a:pPr marL="590550">
                        <a:lnSpc>
                          <a:spcPct val="100000"/>
                        </a:lnSpc>
                        <a:spcBef>
                          <a:spcPts val="515"/>
                        </a:spcBef>
                      </a:pPr>
                      <a:r>
                        <a:rPr sz="2000" b="1" dirty="0">
                          <a:latin typeface="Arial"/>
                          <a:cs typeface="Arial"/>
                        </a:rPr>
                        <a:t>I</a:t>
                      </a:r>
                      <a:endParaRPr sz="2000">
                        <a:latin typeface="Arial"/>
                        <a:cs typeface="Arial"/>
                      </a:endParaRPr>
                    </a:p>
                  </a:txBody>
                  <a:tcPr marL="0" marR="0" marT="65405" marB="0"/>
                </a:tc>
                <a:tc>
                  <a:txBody>
                    <a:bodyPr/>
                    <a:lstStyle/>
                    <a:p>
                      <a:pPr>
                        <a:lnSpc>
                          <a:spcPct val="100000"/>
                        </a:lnSpc>
                      </a:pPr>
                      <a:endParaRPr sz="2300">
                        <a:latin typeface="Times New Roman"/>
                        <a:cs typeface="Times New Roman"/>
                      </a:endParaRPr>
                    </a:p>
                  </a:txBody>
                  <a:tcPr marL="0" marR="0" marT="0" marB="0"/>
                </a:tc>
                <a:tc>
                  <a:txBody>
                    <a:bodyPr/>
                    <a:lstStyle/>
                    <a:p>
                      <a:pPr marR="90805" algn="r">
                        <a:lnSpc>
                          <a:spcPct val="100000"/>
                        </a:lnSpc>
                        <a:spcBef>
                          <a:spcPts val="114"/>
                        </a:spcBef>
                      </a:pPr>
                      <a:r>
                        <a:rPr sz="2400" b="1" dirty="0">
                          <a:latin typeface="Arial"/>
                          <a:cs typeface="Arial"/>
                        </a:rPr>
                        <a:t>I</a:t>
                      </a:r>
                      <a:endParaRPr sz="2400">
                        <a:latin typeface="Arial"/>
                        <a:cs typeface="Arial"/>
                      </a:endParaRPr>
                    </a:p>
                  </a:txBody>
                  <a:tcPr marL="0" marR="0" marT="14604" marB="0"/>
                </a:tc>
                <a:tc>
                  <a:txBody>
                    <a:bodyPr/>
                    <a:lstStyle/>
                    <a:p>
                      <a:pPr marL="320675">
                        <a:lnSpc>
                          <a:spcPct val="100000"/>
                        </a:lnSpc>
                        <a:spcBef>
                          <a:spcPts val="114"/>
                        </a:spcBef>
                      </a:pPr>
                      <a:r>
                        <a:rPr sz="2400" b="1" dirty="0">
                          <a:latin typeface="Arial"/>
                          <a:cs typeface="Arial"/>
                        </a:rPr>
                        <a:t>I</a:t>
                      </a:r>
                      <a:endParaRPr sz="2400">
                        <a:latin typeface="Arial"/>
                        <a:cs typeface="Arial"/>
                      </a:endParaRPr>
                    </a:p>
                  </a:txBody>
                  <a:tcPr marL="0" marR="0" marT="14604" marB="0"/>
                </a:tc>
              </a:tr>
              <a:tr h="351721">
                <a:tc>
                  <a:txBody>
                    <a:bodyPr/>
                    <a:lstStyle/>
                    <a:p>
                      <a:pPr marL="501015">
                        <a:lnSpc>
                          <a:spcPts val="2325"/>
                        </a:lnSpc>
                        <a:spcBef>
                          <a:spcPts val="345"/>
                        </a:spcBef>
                      </a:pPr>
                      <a:r>
                        <a:rPr sz="2000" b="1" dirty="0">
                          <a:latin typeface="Arial"/>
                          <a:cs typeface="Arial"/>
                        </a:rPr>
                        <a:t>H</a:t>
                      </a:r>
                      <a:endParaRPr sz="2000">
                        <a:latin typeface="Arial"/>
                        <a:cs typeface="Arial"/>
                      </a:endParaRPr>
                    </a:p>
                  </a:txBody>
                  <a:tcPr marL="0" marR="0" marT="43815" marB="0"/>
                </a:tc>
                <a:tc>
                  <a:txBody>
                    <a:bodyPr/>
                    <a:lstStyle/>
                    <a:p>
                      <a:pPr>
                        <a:lnSpc>
                          <a:spcPct val="100000"/>
                        </a:lnSpc>
                      </a:pPr>
                      <a:endParaRPr sz="2200">
                        <a:latin typeface="Times New Roman"/>
                        <a:cs typeface="Times New Roman"/>
                      </a:endParaRPr>
                    </a:p>
                  </a:txBody>
                  <a:tcPr marL="0" marR="0" marT="0" marB="0"/>
                </a:tc>
                <a:tc>
                  <a:txBody>
                    <a:bodyPr/>
                    <a:lstStyle/>
                    <a:p>
                      <a:pPr marR="83185" algn="r">
                        <a:lnSpc>
                          <a:spcPts val="2325"/>
                        </a:lnSpc>
                        <a:spcBef>
                          <a:spcPts val="345"/>
                        </a:spcBef>
                      </a:pPr>
                      <a:r>
                        <a:rPr sz="2000" b="1" dirty="0">
                          <a:latin typeface="Arial"/>
                          <a:cs typeface="Arial"/>
                        </a:rPr>
                        <a:t>H</a:t>
                      </a:r>
                      <a:endParaRPr sz="2000">
                        <a:latin typeface="Arial"/>
                        <a:cs typeface="Arial"/>
                      </a:endParaRPr>
                    </a:p>
                  </a:txBody>
                  <a:tcPr marL="0" marR="0" marT="43815" marB="0"/>
                </a:tc>
                <a:tc>
                  <a:txBody>
                    <a:bodyPr/>
                    <a:lstStyle/>
                    <a:p>
                      <a:pPr marL="258445">
                        <a:lnSpc>
                          <a:spcPts val="2325"/>
                        </a:lnSpc>
                        <a:spcBef>
                          <a:spcPts val="345"/>
                        </a:spcBef>
                      </a:pPr>
                      <a:r>
                        <a:rPr sz="2000" b="1" dirty="0">
                          <a:latin typeface="Arial"/>
                          <a:cs typeface="Arial"/>
                        </a:rPr>
                        <a:t>H</a:t>
                      </a:r>
                      <a:endParaRPr sz="2000">
                        <a:latin typeface="Arial"/>
                        <a:cs typeface="Arial"/>
                      </a:endParaRPr>
                    </a:p>
                  </a:txBody>
                  <a:tcPr marL="0" marR="0" marT="43815"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1484" y="106045"/>
            <a:ext cx="2139861" cy="3788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57119" y="98932"/>
            <a:ext cx="5793358" cy="48755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10230" y="654176"/>
            <a:ext cx="1442339" cy="3675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266819" y="649986"/>
            <a:ext cx="2258186" cy="485521"/>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204215" y="0"/>
            <a:ext cx="8932545" cy="1122045"/>
            <a:chOff x="204215" y="0"/>
            <a:chExt cx="8932545" cy="1122045"/>
          </a:xfrm>
        </p:grpSpPr>
        <p:sp>
          <p:nvSpPr>
            <p:cNvPr id="7" name="object 7"/>
            <p:cNvSpPr/>
            <p:nvPr/>
          </p:nvSpPr>
          <p:spPr>
            <a:xfrm>
              <a:off x="204215" y="0"/>
              <a:ext cx="2918460" cy="5730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570988" y="0"/>
              <a:ext cx="6565392" cy="57302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25623" y="432816"/>
              <a:ext cx="2208276" cy="68884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982212" y="432816"/>
              <a:ext cx="2834640" cy="688848"/>
            </a:xfrm>
            <a:prstGeom prst="rect">
              <a:avLst/>
            </a:prstGeom>
            <a:blipFill>
              <a:blip r:embed="rId9" cstate="print"/>
              <a:stretch>
                <a:fillRect/>
              </a:stretch>
            </a:blipFill>
          </p:spPr>
          <p:txBody>
            <a:bodyPr wrap="square" lIns="0" tIns="0" rIns="0" bIns="0" rtlCol="0"/>
            <a:lstStyle/>
            <a:p>
              <a:endParaRPr/>
            </a:p>
          </p:txBody>
        </p:sp>
      </p:grpSp>
      <p:sp>
        <p:nvSpPr>
          <p:cNvPr id="11" name="object 11"/>
          <p:cNvSpPr txBox="1"/>
          <p:nvPr/>
        </p:nvSpPr>
        <p:spPr>
          <a:xfrm>
            <a:off x="497840" y="2362200"/>
            <a:ext cx="8300084" cy="2416046"/>
          </a:xfrm>
          <a:prstGeom prst="rect">
            <a:avLst/>
          </a:prstGeom>
        </p:spPr>
        <p:txBody>
          <a:bodyPr vert="horz" wrap="square" lIns="0" tIns="12700" rIns="0" bIns="0" rtlCol="0">
            <a:spAutoFit/>
          </a:bodyPr>
          <a:lstStyle/>
          <a:p>
            <a:pPr marL="508000" marR="55880" indent="-457834" algn="just">
              <a:lnSpc>
                <a:spcPct val="100000"/>
              </a:lnSpc>
              <a:spcBef>
                <a:spcPts val="100"/>
              </a:spcBef>
              <a:buAutoNum type="arabicParenR"/>
              <a:tabLst>
                <a:tab pos="508634" algn="l"/>
              </a:tabLst>
            </a:pPr>
            <a:r>
              <a:rPr sz="2400" spc="-5" dirty="0">
                <a:latin typeface="Carlito"/>
                <a:cs typeface="Carlito"/>
              </a:rPr>
              <a:t>Carbon </a:t>
            </a:r>
            <a:r>
              <a:rPr sz="2400" spc="-15" dirty="0">
                <a:latin typeface="Carlito"/>
                <a:cs typeface="Carlito"/>
              </a:rPr>
              <a:t>atom </a:t>
            </a:r>
            <a:r>
              <a:rPr sz="2400" spc="-10" dirty="0">
                <a:latin typeface="Carlito"/>
                <a:cs typeface="Carlito"/>
              </a:rPr>
              <a:t>can </a:t>
            </a:r>
            <a:r>
              <a:rPr sz="2400" spc="-20" dirty="0">
                <a:latin typeface="Carlito"/>
                <a:cs typeface="Carlito"/>
              </a:rPr>
              <a:t>form </a:t>
            </a:r>
            <a:r>
              <a:rPr sz="2400" spc="-5" dirty="0">
                <a:latin typeface="Carlito"/>
                <a:cs typeface="Carlito"/>
              </a:rPr>
              <a:t>bonds </a:t>
            </a:r>
            <a:r>
              <a:rPr sz="2400" dirty="0">
                <a:latin typeface="Carlito"/>
                <a:cs typeface="Carlito"/>
              </a:rPr>
              <a:t>with </a:t>
            </a:r>
            <a:r>
              <a:rPr sz="2400" spc="-5" dirty="0">
                <a:latin typeface="Carlito"/>
                <a:cs typeface="Carlito"/>
              </a:rPr>
              <a:t>other carbon </a:t>
            </a:r>
            <a:r>
              <a:rPr sz="2400" spc="-15" dirty="0">
                <a:latin typeface="Carlito"/>
                <a:cs typeface="Carlito"/>
              </a:rPr>
              <a:t>atoms to </a:t>
            </a:r>
            <a:r>
              <a:rPr sz="2400" spc="-20" dirty="0">
                <a:latin typeface="Carlito"/>
                <a:cs typeface="Carlito"/>
              </a:rPr>
              <a:t>form  </a:t>
            </a:r>
            <a:r>
              <a:rPr sz="2400" dirty="0">
                <a:latin typeface="Carlito"/>
                <a:cs typeface="Carlito"/>
              </a:rPr>
              <a:t>long chains, </a:t>
            </a:r>
            <a:r>
              <a:rPr sz="2400" spc="-10" dirty="0">
                <a:latin typeface="Carlito"/>
                <a:cs typeface="Carlito"/>
              </a:rPr>
              <a:t>branched </a:t>
            </a:r>
            <a:r>
              <a:rPr sz="2400" spc="-5" dirty="0">
                <a:latin typeface="Carlito"/>
                <a:cs typeface="Carlito"/>
              </a:rPr>
              <a:t>chains </a:t>
            </a:r>
            <a:r>
              <a:rPr sz="2400" dirty="0">
                <a:latin typeface="Carlito"/>
                <a:cs typeface="Carlito"/>
              </a:rPr>
              <a:t>and closed rings. </a:t>
            </a:r>
            <a:r>
              <a:rPr sz="2400" spc="-5" dirty="0">
                <a:latin typeface="Carlito"/>
                <a:cs typeface="Carlito"/>
              </a:rPr>
              <a:t>This </a:t>
            </a:r>
            <a:r>
              <a:rPr sz="2400" spc="-10" dirty="0">
                <a:latin typeface="Carlito"/>
                <a:cs typeface="Carlito"/>
              </a:rPr>
              <a:t>property </a:t>
            </a:r>
            <a:r>
              <a:rPr sz="2400" dirty="0">
                <a:latin typeface="Carlito"/>
                <a:cs typeface="Carlito"/>
              </a:rPr>
              <a:t>is  </a:t>
            </a:r>
            <a:r>
              <a:rPr sz="2400" spc="-5" dirty="0">
                <a:latin typeface="Carlito"/>
                <a:cs typeface="Carlito"/>
              </a:rPr>
              <a:t>called</a:t>
            </a:r>
            <a:r>
              <a:rPr sz="2400" spc="-35" dirty="0">
                <a:latin typeface="Carlito"/>
                <a:cs typeface="Carlito"/>
              </a:rPr>
              <a:t> </a:t>
            </a:r>
            <a:r>
              <a:rPr sz="2400" spc="-10" dirty="0">
                <a:latin typeface="Carlito"/>
                <a:cs typeface="Carlito"/>
              </a:rPr>
              <a:t>catenation.</a:t>
            </a:r>
            <a:endParaRPr sz="2400">
              <a:latin typeface="Carlito"/>
              <a:cs typeface="Carlito"/>
            </a:endParaRPr>
          </a:p>
          <a:p>
            <a:pPr marL="508000" marR="225425" indent="-438150" algn="just">
              <a:lnSpc>
                <a:spcPts val="3279"/>
              </a:lnSpc>
              <a:spcBef>
                <a:spcPts val="175"/>
              </a:spcBef>
              <a:buAutoNum type="arabicParenR"/>
              <a:tabLst>
                <a:tab pos="520700" algn="l"/>
              </a:tabLst>
            </a:pPr>
            <a:r>
              <a:rPr sz="2400" spc="-5" dirty="0">
                <a:latin typeface="Carlito"/>
                <a:cs typeface="Carlito"/>
              </a:rPr>
              <a:t>Since </a:t>
            </a:r>
            <a:r>
              <a:rPr sz="2400" dirty="0">
                <a:latin typeface="Carlito"/>
                <a:cs typeface="Carlito"/>
              </a:rPr>
              <a:t>the </a:t>
            </a:r>
            <a:r>
              <a:rPr sz="2400" spc="-10" dirty="0">
                <a:latin typeface="Carlito"/>
                <a:cs typeface="Carlito"/>
              </a:rPr>
              <a:t>valency </a:t>
            </a:r>
            <a:r>
              <a:rPr sz="2400" spc="-5" dirty="0">
                <a:latin typeface="Carlito"/>
                <a:cs typeface="Carlito"/>
              </a:rPr>
              <a:t>of carbon </a:t>
            </a:r>
            <a:r>
              <a:rPr sz="2400" dirty="0">
                <a:latin typeface="Carlito"/>
                <a:cs typeface="Carlito"/>
              </a:rPr>
              <a:t>is 4, it </a:t>
            </a:r>
            <a:r>
              <a:rPr sz="2400" spc="-10" dirty="0">
                <a:latin typeface="Carlito"/>
                <a:cs typeface="Carlito"/>
              </a:rPr>
              <a:t>can </a:t>
            </a:r>
            <a:r>
              <a:rPr sz="2400" spc="-15" dirty="0">
                <a:latin typeface="Carlito"/>
                <a:cs typeface="Carlito"/>
              </a:rPr>
              <a:t>form </a:t>
            </a:r>
            <a:r>
              <a:rPr sz="2400" spc="-5" dirty="0">
                <a:latin typeface="Carlito"/>
                <a:cs typeface="Carlito"/>
              </a:rPr>
              <a:t>bonds </a:t>
            </a:r>
            <a:r>
              <a:rPr sz="2400" dirty="0">
                <a:latin typeface="Carlito"/>
                <a:cs typeface="Carlito"/>
              </a:rPr>
              <a:t>with </a:t>
            </a:r>
            <a:r>
              <a:rPr sz="2400" spc="-5" dirty="0">
                <a:latin typeface="Carlito"/>
                <a:cs typeface="Carlito"/>
              </a:rPr>
              <a:t>other  carbon </a:t>
            </a:r>
            <a:r>
              <a:rPr sz="2400" spc="-15" dirty="0">
                <a:latin typeface="Carlito"/>
                <a:cs typeface="Carlito"/>
              </a:rPr>
              <a:t>atoms </a:t>
            </a:r>
            <a:r>
              <a:rPr sz="2400" spc="-5" dirty="0">
                <a:latin typeface="Carlito"/>
                <a:cs typeface="Carlito"/>
              </a:rPr>
              <a:t>or </a:t>
            </a:r>
            <a:r>
              <a:rPr sz="2400" dirty="0">
                <a:latin typeface="Carlito"/>
                <a:cs typeface="Carlito"/>
              </a:rPr>
              <a:t>with </a:t>
            </a:r>
            <a:r>
              <a:rPr sz="2400" spc="-15" dirty="0">
                <a:latin typeface="Carlito"/>
                <a:cs typeface="Carlito"/>
              </a:rPr>
              <a:t>atoms </a:t>
            </a:r>
            <a:r>
              <a:rPr sz="2400" spc="-5" dirty="0">
                <a:latin typeface="Carlito"/>
                <a:cs typeface="Carlito"/>
              </a:rPr>
              <a:t>of other elements </a:t>
            </a:r>
            <a:r>
              <a:rPr sz="2400" spc="-20">
                <a:latin typeface="Carlito"/>
                <a:cs typeface="Carlito"/>
              </a:rPr>
              <a:t>like</a:t>
            </a:r>
            <a:r>
              <a:rPr sz="2400" spc="-60">
                <a:latin typeface="Carlito"/>
                <a:cs typeface="Carlito"/>
              </a:rPr>
              <a:t> </a:t>
            </a:r>
            <a:r>
              <a:rPr sz="2400" spc="-20" smtClean="0">
                <a:latin typeface="Carlito"/>
                <a:cs typeface="Carlito"/>
              </a:rPr>
              <a:t>hydrogen</a:t>
            </a:r>
            <a:r>
              <a:rPr lang="en-US" sz="2400" spc="-20" dirty="0" smtClean="0">
                <a:latin typeface="Carlito"/>
                <a:cs typeface="Carlito"/>
              </a:rPr>
              <a:t> </a:t>
            </a:r>
            <a:r>
              <a:rPr sz="2400" spc="-20" smtClean="0">
                <a:latin typeface="Carlito"/>
                <a:cs typeface="Carlito"/>
              </a:rPr>
              <a:t>oxygen</a:t>
            </a:r>
            <a:r>
              <a:rPr sz="2400" spc="-20" dirty="0">
                <a:latin typeface="Carlito"/>
                <a:cs typeface="Carlito"/>
              </a:rPr>
              <a:t>, </a:t>
            </a:r>
            <a:r>
              <a:rPr sz="2400" spc="-10" dirty="0">
                <a:latin typeface="Carlito"/>
                <a:cs typeface="Carlito"/>
              </a:rPr>
              <a:t>nitrogen, halogens </a:t>
            </a:r>
            <a:r>
              <a:rPr sz="2400" spc="-210" dirty="0">
                <a:latin typeface="Carlito"/>
                <a:cs typeface="Carlito"/>
              </a:rPr>
              <a:t>etc</a:t>
            </a:r>
            <a:r>
              <a:rPr sz="2700" b="1" spc="-315" baseline="-20061" dirty="0">
                <a:latin typeface="Arial"/>
                <a:cs typeface="Arial"/>
              </a:rPr>
              <a:t>_</a:t>
            </a:r>
            <a:r>
              <a:rPr sz="2400" spc="-210" dirty="0">
                <a:latin typeface="Carlito"/>
                <a:cs typeface="Carlito"/>
              </a:rPr>
              <a:t>. </a:t>
            </a:r>
            <a:r>
              <a:rPr sz="3000" b="1" baseline="-44444" dirty="0">
                <a:latin typeface="Arial"/>
                <a:cs typeface="Arial"/>
              </a:rPr>
              <a:t>C</a:t>
            </a:r>
            <a:r>
              <a:rPr sz="3000" b="1" spc="165" baseline="-44444" dirty="0">
                <a:latin typeface="Arial"/>
                <a:cs typeface="Arial"/>
              </a:rPr>
              <a:t> </a:t>
            </a:r>
            <a:r>
              <a:rPr sz="2700" b="1" spc="-7" baseline="-20061" dirty="0">
                <a:latin typeface="Arial"/>
                <a:cs typeface="Arial"/>
              </a:rPr>
              <a:t>_</a:t>
            </a:r>
            <a:endParaRPr sz="2700" baseline="-20061">
              <a:latin typeface="Arial"/>
              <a:cs typeface="Arial"/>
            </a:endParaRPr>
          </a:p>
        </p:txBody>
      </p:sp>
      <p:sp>
        <p:nvSpPr>
          <p:cNvPr id="12" name="object 12"/>
          <p:cNvSpPr txBox="1"/>
          <p:nvPr/>
        </p:nvSpPr>
        <p:spPr>
          <a:xfrm>
            <a:off x="572516" y="5105400"/>
            <a:ext cx="2402840" cy="320601"/>
          </a:xfrm>
          <a:prstGeom prst="rect">
            <a:avLst/>
          </a:prstGeom>
        </p:spPr>
        <p:txBody>
          <a:bodyPr vert="horz" wrap="square" lIns="0" tIns="12700" rIns="0" bIns="0" rtlCol="0">
            <a:spAutoFit/>
          </a:bodyPr>
          <a:lstStyle/>
          <a:p>
            <a:pPr marL="12700">
              <a:lnSpc>
                <a:spcPct val="100000"/>
              </a:lnSpc>
              <a:spcBef>
                <a:spcPts val="100"/>
              </a:spcBef>
              <a:tabLst>
                <a:tab pos="501650" algn="l"/>
                <a:tab pos="920750" algn="l"/>
                <a:tab pos="1410335" algn="l"/>
                <a:tab pos="1828800" algn="l"/>
                <a:tab pos="2319020" algn="l"/>
              </a:tabLst>
            </a:pPr>
            <a:r>
              <a:rPr sz="2000" b="1" dirty="0">
                <a:latin typeface="Arial"/>
                <a:cs typeface="Arial"/>
              </a:rPr>
              <a:t>I	I	I	I	I	I</a:t>
            </a:r>
            <a:endParaRPr sz="2000">
              <a:latin typeface="Arial"/>
              <a:cs typeface="Arial"/>
            </a:endParaRPr>
          </a:p>
        </p:txBody>
      </p:sp>
      <p:sp>
        <p:nvSpPr>
          <p:cNvPr id="13" name="object 13"/>
          <p:cNvSpPr txBox="1"/>
          <p:nvPr/>
        </p:nvSpPr>
        <p:spPr>
          <a:xfrm>
            <a:off x="502412" y="5334000"/>
            <a:ext cx="2535555" cy="733021"/>
          </a:xfrm>
          <a:prstGeom prst="rect">
            <a:avLst/>
          </a:prstGeom>
        </p:spPr>
        <p:txBody>
          <a:bodyPr vert="horz" wrap="square" lIns="0" tIns="12700" rIns="0" bIns="0" rtlCol="0">
            <a:spAutoFit/>
          </a:bodyPr>
          <a:lstStyle/>
          <a:p>
            <a:pPr marL="82550" marR="5080" indent="-70485">
              <a:lnSpc>
                <a:spcPct val="116599"/>
              </a:lnSpc>
              <a:spcBef>
                <a:spcPts val="100"/>
              </a:spcBef>
              <a:tabLst>
                <a:tab pos="571500" algn="l"/>
                <a:tab pos="990600" algn="l"/>
                <a:tab pos="1480820" algn="l"/>
                <a:tab pos="1899285" algn="l"/>
                <a:tab pos="2388870" algn="l"/>
              </a:tabLst>
            </a:pPr>
            <a:r>
              <a:rPr sz="2000" b="1" dirty="0">
                <a:latin typeface="Arial"/>
                <a:cs typeface="Arial"/>
              </a:rPr>
              <a:t>C – C – C – C – C –</a:t>
            </a:r>
            <a:r>
              <a:rPr sz="2000" b="1" spc="-150" dirty="0">
                <a:latin typeface="Arial"/>
                <a:cs typeface="Arial"/>
              </a:rPr>
              <a:t> </a:t>
            </a:r>
            <a:r>
              <a:rPr sz="2000" b="1" dirty="0">
                <a:latin typeface="Arial"/>
                <a:cs typeface="Arial"/>
              </a:rPr>
              <a:t>C   I	I	I	I	I	I</a:t>
            </a:r>
            <a:endParaRPr sz="2000">
              <a:latin typeface="Arial"/>
              <a:cs typeface="Arial"/>
            </a:endParaRPr>
          </a:p>
        </p:txBody>
      </p:sp>
      <p:sp>
        <p:nvSpPr>
          <p:cNvPr id="14" name="object 14"/>
          <p:cNvSpPr txBox="1"/>
          <p:nvPr/>
        </p:nvSpPr>
        <p:spPr>
          <a:xfrm>
            <a:off x="4410311" y="5097272"/>
            <a:ext cx="160464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C – C – C –</a:t>
            </a:r>
            <a:r>
              <a:rPr sz="2000" b="1" spc="-130" dirty="0">
                <a:latin typeface="Arial"/>
                <a:cs typeface="Arial"/>
              </a:rPr>
              <a:t> </a:t>
            </a:r>
            <a:r>
              <a:rPr sz="2000" b="1" dirty="0">
                <a:latin typeface="Arial"/>
                <a:cs typeface="Arial"/>
              </a:rPr>
              <a:t>C</a:t>
            </a:r>
            <a:endParaRPr sz="2000">
              <a:latin typeface="Arial"/>
              <a:cs typeface="Arial"/>
            </a:endParaRPr>
          </a:p>
        </p:txBody>
      </p:sp>
      <p:sp>
        <p:nvSpPr>
          <p:cNvPr id="15" name="object 15"/>
          <p:cNvSpPr txBox="1"/>
          <p:nvPr/>
        </p:nvSpPr>
        <p:spPr>
          <a:xfrm>
            <a:off x="6898005" y="5047284"/>
            <a:ext cx="241300" cy="736600"/>
          </a:xfrm>
          <a:prstGeom prst="rect">
            <a:avLst/>
          </a:prstGeom>
        </p:spPr>
        <p:txBody>
          <a:bodyPr vert="horz" wrap="square" lIns="0" tIns="12700" rIns="0" bIns="0" rtlCol="0">
            <a:spAutoFit/>
          </a:bodyPr>
          <a:lstStyle/>
          <a:p>
            <a:pPr marL="44450" marR="5080" indent="-32384">
              <a:lnSpc>
                <a:spcPct val="116599"/>
              </a:lnSpc>
              <a:spcBef>
                <a:spcPts val="100"/>
              </a:spcBef>
            </a:pPr>
            <a:r>
              <a:rPr sz="2000" b="1" dirty="0">
                <a:latin typeface="Arial"/>
                <a:cs typeface="Arial"/>
              </a:rPr>
              <a:t>C  C</a:t>
            </a:r>
            <a:endParaRPr sz="2000">
              <a:latin typeface="Arial"/>
              <a:cs typeface="Arial"/>
            </a:endParaRPr>
          </a:p>
        </p:txBody>
      </p:sp>
      <p:sp>
        <p:nvSpPr>
          <p:cNvPr id="16" name="object 16"/>
          <p:cNvSpPr txBox="1"/>
          <p:nvPr/>
        </p:nvSpPr>
        <p:spPr>
          <a:xfrm>
            <a:off x="7710678" y="5047284"/>
            <a:ext cx="241300" cy="736600"/>
          </a:xfrm>
          <a:prstGeom prst="rect">
            <a:avLst/>
          </a:prstGeom>
        </p:spPr>
        <p:txBody>
          <a:bodyPr vert="horz" wrap="square" lIns="0" tIns="12700" rIns="0" bIns="0" rtlCol="0">
            <a:spAutoFit/>
          </a:bodyPr>
          <a:lstStyle/>
          <a:p>
            <a:pPr marL="44450" marR="5080" indent="-32384">
              <a:lnSpc>
                <a:spcPct val="116599"/>
              </a:lnSpc>
              <a:spcBef>
                <a:spcPts val="100"/>
              </a:spcBef>
            </a:pPr>
            <a:r>
              <a:rPr sz="2000" b="1" dirty="0">
                <a:latin typeface="Arial"/>
                <a:cs typeface="Arial"/>
              </a:rPr>
              <a:t>C  C</a:t>
            </a:r>
            <a:endParaRPr sz="2000">
              <a:latin typeface="Arial"/>
              <a:cs typeface="Arial"/>
            </a:endParaRPr>
          </a:p>
        </p:txBody>
      </p:sp>
      <p:sp>
        <p:nvSpPr>
          <p:cNvPr id="17" name="object 17"/>
          <p:cNvSpPr txBox="1"/>
          <p:nvPr/>
        </p:nvSpPr>
        <p:spPr>
          <a:xfrm>
            <a:off x="4459370" y="5452668"/>
            <a:ext cx="1555750" cy="1042669"/>
          </a:xfrm>
          <a:prstGeom prst="rect">
            <a:avLst/>
          </a:prstGeom>
        </p:spPr>
        <p:txBody>
          <a:bodyPr vert="horz" wrap="square" lIns="0" tIns="12700" rIns="0" bIns="0" rtlCol="0">
            <a:spAutoFit/>
          </a:bodyPr>
          <a:lstStyle/>
          <a:p>
            <a:pPr marL="38100">
              <a:lnSpc>
                <a:spcPts val="1939"/>
              </a:lnSpc>
              <a:spcBef>
                <a:spcPts val="100"/>
              </a:spcBef>
              <a:tabLst>
                <a:tab pos="527685" algn="l"/>
                <a:tab pos="1014730" algn="l"/>
                <a:tab pos="1433830" algn="l"/>
              </a:tabLst>
            </a:pPr>
            <a:r>
              <a:rPr sz="2000" b="1" dirty="0">
                <a:latin typeface="Arial"/>
                <a:cs typeface="Arial"/>
              </a:rPr>
              <a:t>I	I	I	I</a:t>
            </a:r>
            <a:endParaRPr sz="2000">
              <a:latin typeface="Arial"/>
              <a:cs typeface="Arial"/>
            </a:endParaRPr>
          </a:p>
          <a:p>
            <a:pPr marL="560705" algn="ctr">
              <a:lnSpc>
                <a:spcPts val="1939"/>
              </a:lnSpc>
            </a:pPr>
            <a:r>
              <a:rPr sz="1800" b="1" spc="-5" dirty="0">
                <a:latin typeface="Arial"/>
                <a:cs typeface="Arial"/>
              </a:rPr>
              <a:t>_ </a:t>
            </a:r>
            <a:r>
              <a:rPr sz="3000" b="1" baseline="-36111" dirty="0">
                <a:latin typeface="Arial"/>
                <a:cs typeface="Arial"/>
              </a:rPr>
              <a:t>C</a:t>
            </a:r>
            <a:r>
              <a:rPr sz="3000" b="1" spc="719" baseline="-36111" dirty="0">
                <a:latin typeface="Arial"/>
                <a:cs typeface="Arial"/>
              </a:rPr>
              <a:t> </a:t>
            </a:r>
            <a:r>
              <a:rPr sz="1800" b="1" spc="-5" dirty="0">
                <a:latin typeface="Arial"/>
                <a:cs typeface="Arial"/>
              </a:rPr>
              <a:t>_</a:t>
            </a:r>
            <a:endParaRPr sz="1800">
              <a:latin typeface="Arial"/>
              <a:cs typeface="Arial"/>
            </a:endParaRPr>
          </a:p>
          <a:p>
            <a:pPr marL="546100" algn="ctr">
              <a:lnSpc>
                <a:spcPct val="100000"/>
              </a:lnSpc>
              <a:spcBef>
                <a:spcPts val="1725"/>
              </a:spcBef>
            </a:pPr>
            <a:r>
              <a:rPr sz="2000" b="1" dirty="0">
                <a:latin typeface="Arial"/>
                <a:cs typeface="Arial"/>
              </a:rPr>
              <a:t>I</a:t>
            </a:r>
            <a:endParaRPr sz="2000">
              <a:latin typeface="Arial"/>
              <a:cs typeface="Arial"/>
            </a:endParaRPr>
          </a:p>
        </p:txBody>
      </p:sp>
      <p:sp>
        <p:nvSpPr>
          <p:cNvPr id="18" name="object 18"/>
          <p:cNvSpPr txBox="1"/>
          <p:nvPr/>
        </p:nvSpPr>
        <p:spPr>
          <a:xfrm>
            <a:off x="7324005" y="5807761"/>
            <a:ext cx="20955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C</a:t>
            </a:r>
            <a:endParaRPr sz="2000">
              <a:latin typeface="Arial"/>
              <a:cs typeface="Arial"/>
            </a:endParaRPr>
          </a:p>
        </p:txBody>
      </p:sp>
      <p:sp>
        <p:nvSpPr>
          <p:cNvPr id="19" name="object 19"/>
          <p:cNvSpPr txBox="1"/>
          <p:nvPr/>
        </p:nvSpPr>
        <p:spPr>
          <a:xfrm>
            <a:off x="921511" y="6519468"/>
            <a:ext cx="138239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00FF"/>
                </a:solidFill>
                <a:latin typeface="Arial"/>
                <a:cs typeface="Arial"/>
              </a:rPr>
              <a:t>Long</a:t>
            </a:r>
            <a:r>
              <a:rPr sz="2000" b="1" spc="-75" dirty="0">
                <a:solidFill>
                  <a:srgbClr val="0000FF"/>
                </a:solidFill>
                <a:latin typeface="Arial"/>
                <a:cs typeface="Arial"/>
              </a:rPr>
              <a:t> </a:t>
            </a:r>
            <a:r>
              <a:rPr sz="2000" b="1" dirty="0">
                <a:solidFill>
                  <a:srgbClr val="0000FF"/>
                </a:solidFill>
                <a:latin typeface="Arial"/>
                <a:cs typeface="Arial"/>
              </a:rPr>
              <a:t>chain</a:t>
            </a:r>
            <a:endParaRPr sz="2000">
              <a:latin typeface="Arial"/>
              <a:cs typeface="Arial"/>
            </a:endParaRPr>
          </a:p>
        </p:txBody>
      </p:sp>
      <p:sp>
        <p:nvSpPr>
          <p:cNvPr id="20" name="object 20"/>
          <p:cNvSpPr txBox="1"/>
          <p:nvPr/>
        </p:nvSpPr>
        <p:spPr>
          <a:xfrm>
            <a:off x="4304053" y="6519468"/>
            <a:ext cx="1932939"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00FF"/>
                </a:solidFill>
                <a:latin typeface="Arial"/>
                <a:cs typeface="Arial"/>
              </a:rPr>
              <a:t>Branched</a:t>
            </a:r>
            <a:r>
              <a:rPr sz="2000" b="1" spc="-80" dirty="0">
                <a:solidFill>
                  <a:srgbClr val="0000FF"/>
                </a:solidFill>
                <a:latin typeface="Arial"/>
                <a:cs typeface="Arial"/>
              </a:rPr>
              <a:t> </a:t>
            </a:r>
            <a:r>
              <a:rPr sz="2000" b="1" dirty="0">
                <a:solidFill>
                  <a:srgbClr val="0000FF"/>
                </a:solidFill>
                <a:latin typeface="Arial"/>
                <a:cs typeface="Arial"/>
              </a:rPr>
              <a:t>chain</a:t>
            </a:r>
            <a:endParaRPr sz="2000">
              <a:latin typeface="Arial"/>
              <a:cs typeface="Arial"/>
            </a:endParaRPr>
          </a:p>
        </p:txBody>
      </p:sp>
      <p:sp>
        <p:nvSpPr>
          <p:cNvPr id="21" name="object 21"/>
          <p:cNvSpPr txBox="1"/>
          <p:nvPr/>
        </p:nvSpPr>
        <p:spPr>
          <a:xfrm>
            <a:off x="6769735" y="6519468"/>
            <a:ext cx="142303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00FF"/>
                </a:solidFill>
                <a:latin typeface="Arial"/>
                <a:cs typeface="Arial"/>
              </a:rPr>
              <a:t>Closed</a:t>
            </a:r>
            <a:r>
              <a:rPr sz="2000" b="1" spc="-90" dirty="0">
                <a:solidFill>
                  <a:srgbClr val="0000FF"/>
                </a:solidFill>
                <a:latin typeface="Arial"/>
                <a:cs typeface="Arial"/>
              </a:rPr>
              <a:t> </a:t>
            </a:r>
            <a:r>
              <a:rPr sz="2000" b="1" dirty="0">
                <a:solidFill>
                  <a:srgbClr val="0000FF"/>
                </a:solidFill>
                <a:latin typeface="Arial"/>
                <a:cs typeface="Arial"/>
              </a:rPr>
              <a:t>ring</a:t>
            </a:r>
            <a:endParaRPr sz="2000">
              <a:latin typeface="Arial"/>
              <a:cs typeface="Arial"/>
            </a:endParaRPr>
          </a:p>
        </p:txBody>
      </p:sp>
      <p:sp>
        <p:nvSpPr>
          <p:cNvPr id="22" name="object 22"/>
          <p:cNvSpPr/>
          <p:nvPr/>
        </p:nvSpPr>
        <p:spPr>
          <a:xfrm>
            <a:off x="7620000" y="4968875"/>
            <a:ext cx="152400" cy="152400"/>
          </a:xfrm>
          <a:custGeom>
            <a:avLst/>
            <a:gdLst/>
            <a:ahLst/>
            <a:cxnLst/>
            <a:rect l="l" t="t" r="r" b="b"/>
            <a:pathLst>
              <a:path w="152400" h="152400">
                <a:moveTo>
                  <a:pt x="0" y="0"/>
                </a:moveTo>
                <a:lnTo>
                  <a:pt x="152400" y="152400"/>
                </a:lnTo>
              </a:path>
            </a:pathLst>
          </a:custGeom>
          <a:ln w="25400">
            <a:solidFill>
              <a:srgbClr val="000000"/>
            </a:solidFill>
          </a:ln>
        </p:spPr>
        <p:txBody>
          <a:bodyPr wrap="square" lIns="0" tIns="0" rIns="0" bIns="0" rtlCol="0"/>
          <a:lstStyle/>
          <a:p>
            <a:endParaRPr/>
          </a:p>
        </p:txBody>
      </p:sp>
      <p:sp>
        <p:nvSpPr>
          <p:cNvPr id="23" name="object 23"/>
          <p:cNvSpPr/>
          <p:nvPr/>
        </p:nvSpPr>
        <p:spPr>
          <a:xfrm>
            <a:off x="7162800" y="4968875"/>
            <a:ext cx="152400" cy="152400"/>
          </a:xfrm>
          <a:custGeom>
            <a:avLst/>
            <a:gdLst/>
            <a:ahLst/>
            <a:cxnLst/>
            <a:rect l="l" t="t" r="r" b="b"/>
            <a:pathLst>
              <a:path w="152400" h="152400">
                <a:moveTo>
                  <a:pt x="152400" y="0"/>
                </a:moveTo>
                <a:lnTo>
                  <a:pt x="0" y="152400"/>
                </a:lnTo>
              </a:path>
            </a:pathLst>
          </a:custGeom>
          <a:ln w="25400">
            <a:solidFill>
              <a:srgbClr val="000000"/>
            </a:solidFill>
          </a:ln>
        </p:spPr>
        <p:txBody>
          <a:bodyPr wrap="square" lIns="0" tIns="0" rIns="0" bIns="0" rtlCol="0"/>
          <a:lstStyle/>
          <a:p>
            <a:endParaRPr/>
          </a:p>
        </p:txBody>
      </p:sp>
      <p:sp>
        <p:nvSpPr>
          <p:cNvPr id="24" name="object 24"/>
          <p:cNvSpPr/>
          <p:nvPr/>
        </p:nvSpPr>
        <p:spPr>
          <a:xfrm>
            <a:off x="7848600" y="5394325"/>
            <a:ext cx="0" cy="107950"/>
          </a:xfrm>
          <a:custGeom>
            <a:avLst/>
            <a:gdLst/>
            <a:ahLst/>
            <a:cxnLst/>
            <a:rect l="l" t="t" r="r" b="b"/>
            <a:pathLst>
              <a:path h="107950">
                <a:moveTo>
                  <a:pt x="0" y="0"/>
                </a:moveTo>
                <a:lnTo>
                  <a:pt x="0" y="107950"/>
                </a:lnTo>
              </a:path>
            </a:pathLst>
          </a:custGeom>
          <a:ln w="25400">
            <a:solidFill>
              <a:srgbClr val="000000"/>
            </a:solidFill>
          </a:ln>
        </p:spPr>
        <p:txBody>
          <a:bodyPr wrap="square" lIns="0" tIns="0" rIns="0" bIns="0" rtlCol="0"/>
          <a:lstStyle/>
          <a:p>
            <a:endParaRPr/>
          </a:p>
        </p:txBody>
      </p:sp>
      <p:sp>
        <p:nvSpPr>
          <p:cNvPr id="25" name="object 25"/>
          <p:cNvSpPr/>
          <p:nvPr/>
        </p:nvSpPr>
        <p:spPr>
          <a:xfrm>
            <a:off x="7010400" y="5394325"/>
            <a:ext cx="0" cy="107950"/>
          </a:xfrm>
          <a:custGeom>
            <a:avLst/>
            <a:gdLst/>
            <a:ahLst/>
            <a:cxnLst/>
            <a:rect l="l" t="t" r="r" b="b"/>
            <a:pathLst>
              <a:path h="107950">
                <a:moveTo>
                  <a:pt x="0" y="0"/>
                </a:moveTo>
                <a:lnTo>
                  <a:pt x="0" y="107950"/>
                </a:lnTo>
              </a:path>
            </a:pathLst>
          </a:custGeom>
          <a:ln w="25400">
            <a:solidFill>
              <a:srgbClr val="000000"/>
            </a:solidFill>
          </a:ln>
        </p:spPr>
        <p:txBody>
          <a:bodyPr wrap="square" lIns="0" tIns="0" rIns="0" bIns="0" rtlCol="0"/>
          <a:lstStyle/>
          <a:p>
            <a:endParaRPr/>
          </a:p>
        </p:txBody>
      </p:sp>
      <p:sp>
        <p:nvSpPr>
          <p:cNvPr id="26" name="object 26"/>
          <p:cNvSpPr/>
          <p:nvPr/>
        </p:nvSpPr>
        <p:spPr>
          <a:xfrm>
            <a:off x="7162800" y="5730875"/>
            <a:ext cx="152400" cy="152400"/>
          </a:xfrm>
          <a:custGeom>
            <a:avLst/>
            <a:gdLst/>
            <a:ahLst/>
            <a:cxnLst/>
            <a:rect l="l" t="t" r="r" b="b"/>
            <a:pathLst>
              <a:path w="152400" h="152400">
                <a:moveTo>
                  <a:pt x="0" y="0"/>
                </a:moveTo>
                <a:lnTo>
                  <a:pt x="152400" y="152400"/>
                </a:lnTo>
              </a:path>
            </a:pathLst>
          </a:custGeom>
          <a:ln w="25400">
            <a:solidFill>
              <a:srgbClr val="000000"/>
            </a:solidFill>
          </a:ln>
        </p:spPr>
        <p:txBody>
          <a:bodyPr wrap="square" lIns="0" tIns="0" rIns="0" bIns="0" rtlCol="0"/>
          <a:lstStyle/>
          <a:p>
            <a:endParaRPr/>
          </a:p>
        </p:txBody>
      </p:sp>
      <p:sp>
        <p:nvSpPr>
          <p:cNvPr id="27" name="object 27"/>
          <p:cNvSpPr/>
          <p:nvPr/>
        </p:nvSpPr>
        <p:spPr>
          <a:xfrm>
            <a:off x="7239000" y="4587875"/>
            <a:ext cx="152400" cy="152400"/>
          </a:xfrm>
          <a:custGeom>
            <a:avLst/>
            <a:gdLst/>
            <a:ahLst/>
            <a:cxnLst/>
            <a:rect l="l" t="t" r="r" b="b"/>
            <a:pathLst>
              <a:path w="152400" h="152400">
                <a:moveTo>
                  <a:pt x="152400" y="152400"/>
                </a:moveTo>
                <a:lnTo>
                  <a:pt x="0" y="0"/>
                </a:lnTo>
              </a:path>
            </a:pathLst>
          </a:custGeom>
          <a:ln w="25400">
            <a:solidFill>
              <a:srgbClr val="000000"/>
            </a:solidFill>
          </a:ln>
        </p:spPr>
        <p:txBody>
          <a:bodyPr wrap="square" lIns="0" tIns="0" rIns="0" bIns="0" rtlCol="0"/>
          <a:lstStyle/>
          <a:p>
            <a:endParaRPr/>
          </a:p>
        </p:txBody>
      </p:sp>
      <p:sp>
        <p:nvSpPr>
          <p:cNvPr id="28" name="object 28"/>
          <p:cNvSpPr/>
          <p:nvPr/>
        </p:nvSpPr>
        <p:spPr>
          <a:xfrm>
            <a:off x="7543800" y="4587875"/>
            <a:ext cx="152400" cy="152400"/>
          </a:xfrm>
          <a:custGeom>
            <a:avLst/>
            <a:gdLst/>
            <a:ahLst/>
            <a:cxnLst/>
            <a:rect l="l" t="t" r="r" b="b"/>
            <a:pathLst>
              <a:path w="152400" h="152400">
                <a:moveTo>
                  <a:pt x="0" y="152400"/>
                </a:moveTo>
                <a:lnTo>
                  <a:pt x="152400" y="0"/>
                </a:lnTo>
              </a:path>
            </a:pathLst>
          </a:custGeom>
          <a:ln w="25400">
            <a:solidFill>
              <a:srgbClr val="000000"/>
            </a:solidFill>
          </a:ln>
        </p:spPr>
        <p:txBody>
          <a:bodyPr wrap="square" lIns="0" tIns="0" rIns="0" bIns="0" rtlCol="0"/>
          <a:lstStyle/>
          <a:p>
            <a:endParaRPr/>
          </a:p>
        </p:txBody>
      </p:sp>
      <p:sp>
        <p:nvSpPr>
          <p:cNvPr id="29" name="object 29"/>
          <p:cNvSpPr/>
          <p:nvPr/>
        </p:nvSpPr>
        <p:spPr>
          <a:xfrm>
            <a:off x="8001000" y="5257800"/>
            <a:ext cx="228600" cy="0"/>
          </a:xfrm>
          <a:custGeom>
            <a:avLst/>
            <a:gdLst/>
            <a:ahLst/>
            <a:cxnLst/>
            <a:rect l="l" t="t" r="r" b="b"/>
            <a:pathLst>
              <a:path w="228600">
                <a:moveTo>
                  <a:pt x="0" y="0"/>
                </a:moveTo>
                <a:lnTo>
                  <a:pt x="228600" y="0"/>
                </a:lnTo>
              </a:path>
            </a:pathLst>
          </a:custGeom>
          <a:ln w="25400">
            <a:solidFill>
              <a:srgbClr val="000000"/>
            </a:solidFill>
          </a:ln>
        </p:spPr>
        <p:txBody>
          <a:bodyPr wrap="square" lIns="0" tIns="0" rIns="0" bIns="0" rtlCol="0"/>
          <a:lstStyle/>
          <a:p>
            <a:endParaRPr/>
          </a:p>
        </p:txBody>
      </p:sp>
      <p:sp>
        <p:nvSpPr>
          <p:cNvPr id="30" name="object 30"/>
          <p:cNvSpPr/>
          <p:nvPr/>
        </p:nvSpPr>
        <p:spPr>
          <a:xfrm>
            <a:off x="7848600" y="4892675"/>
            <a:ext cx="228600" cy="228600"/>
          </a:xfrm>
          <a:custGeom>
            <a:avLst/>
            <a:gdLst/>
            <a:ahLst/>
            <a:cxnLst/>
            <a:rect l="l" t="t" r="r" b="b"/>
            <a:pathLst>
              <a:path w="228600" h="228600">
                <a:moveTo>
                  <a:pt x="0" y="228600"/>
                </a:moveTo>
                <a:lnTo>
                  <a:pt x="228600" y="0"/>
                </a:lnTo>
              </a:path>
            </a:pathLst>
          </a:custGeom>
          <a:ln w="25400">
            <a:solidFill>
              <a:srgbClr val="000000"/>
            </a:solidFill>
          </a:ln>
        </p:spPr>
        <p:txBody>
          <a:bodyPr wrap="square" lIns="0" tIns="0" rIns="0" bIns="0" rtlCol="0"/>
          <a:lstStyle/>
          <a:p>
            <a:endParaRPr/>
          </a:p>
        </p:txBody>
      </p:sp>
      <p:sp>
        <p:nvSpPr>
          <p:cNvPr id="31" name="object 31"/>
          <p:cNvSpPr/>
          <p:nvPr/>
        </p:nvSpPr>
        <p:spPr>
          <a:xfrm>
            <a:off x="8001000" y="5638800"/>
            <a:ext cx="228600" cy="0"/>
          </a:xfrm>
          <a:custGeom>
            <a:avLst/>
            <a:gdLst/>
            <a:ahLst/>
            <a:cxnLst/>
            <a:rect l="l" t="t" r="r" b="b"/>
            <a:pathLst>
              <a:path w="228600">
                <a:moveTo>
                  <a:pt x="0" y="0"/>
                </a:moveTo>
                <a:lnTo>
                  <a:pt x="228600" y="0"/>
                </a:lnTo>
              </a:path>
            </a:pathLst>
          </a:custGeom>
          <a:ln w="25400">
            <a:solidFill>
              <a:srgbClr val="000000"/>
            </a:solidFill>
          </a:ln>
        </p:spPr>
        <p:txBody>
          <a:bodyPr wrap="square" lIns="0" tIns="0" rIns="0" bIns="0" rtlCol="0"/>
          <a:lstStyle/>
          <a:p>
            <a:endParaRPr/>
          </a:p>
        </p:txBody>
      </p:sp>
      <p:sp>
        <p:nvSpPr>
          <p:cNvPr id="32" name="object 32"/>
          <p:cNvSpPr/>
          <p:nvPr/>
        </p:nvSpPr>
        <p:spPr>
          <a:xfrm>
            <a:off x="7924800" y="5730875"/>
            <a:ext cx="152400" cy="152400"/>
          </a:xfrm>
          <a:custGeom>
            <a:avLst/>
            <a:gdLst/>
            <a:ahLst/>
            <a:cxnLst/>
            <a:rect l="l" t="t" r="r" b="b"/>
            <a:pathLst>
              <a:path w="152400" h="152400">
                <a:moveTo>
                  <a:pt x="0" y="0"/>
                </a:moveTo>
                <a:lnTo>
                  <a:pt x="152400" y="152400"/>
                </a:lnTo>
              </a:path>
            </a:pathLst>
          </a:custGeom>
          <a:ln w="25400">
            <a:solidFill>
              <a:srgbClr val="000000"/>
            </a:solidFill>
          </a:ln>
        </p:spPr>
        <p:txBody>
          <a:bodyPr wrap="square" lIns="0" tIns="0" rIns="0" bIns="0" rtlCol="0"/>
          <a:lstStyle/>
          <a:p>
            <a:endParaRPr/>
          </a:p>
        </p:txBody>
      </p:sp>
      <p:sp>
        <p:nvSpPr>
          <p:cNvPr id="33" name="object 33"/>
          <p:cNvSpPr/>
          <p:nvPr/>
        </p:nvSpPr>
        <p:spPr>
          <a:xfrm>
            <a:off x="7239000" y="6111875"/>
            <a:ext cx="152400" cy="152400"/>
          </a:xfrm>
          <a:custGeom>
            <a:avLst/>
            <a:gdLst/>
            <a:ahLst/>
            <a:cxnLst/>
            <a:rect l="l" t="t" r="r" b="b"/>
            <a:pathLst>
              <a:path w="152400" h="152400">
                <a:moveTo>
                  <a:pt x="152400" y="0"/>
                </a:moveTo>
                <a:lnTo>
                  <a:pt x="0" y="152400"/>
                </a:lnTo>
              </a:path>
            </a:pathLst>
          </a:custGeom>
          <a:ln w="25400">
            <a:solidFill>
              <a:srgbClr val="000000"/>
            </a:solidFill>
          </a:ln>
        </p:spPr>
        <p:txBody>
          <a:bodyPr wrap="square" lIns="0" tIns="0" rIns="0" bIns="0" rtlCol="0"/>
          <a:lstStyle/>
          <a:p>
            <a:endParaRPr/>
          </a:p>
        </p:txBody>
      </p:sp>
      <p:sp>
        <p:nvSpPr>
          <p:cNvPr id="34" name="object 34"/>
          <p:cNvSpPr/>
          <p:nvPr/>
        </p:nvSpPr>
        <p:spPr>
          <a:xfrm>
            <a:off x="7467600" y="6111875"/>
            <a:ext cx="152400" cy="152400"/>
          </a:xfrm>
          <a:custGeom>
            <a:avLst/>
            <a:gdLst/>
            <a:ahLst/>
            <a:cxnLst/>
            <a:rect l="l" t="t" r="r" b="b"/>
            <a:pathLst>
              <a:path w="152400" h="152400">
                <a:moveTo>
                  <a:pt x="0" y="0"/>
                </a:moveTo>
                <a:lnTo>
                  <a:pt x="152400" y="152400"/>
                </a:lnTo>
              </a:path>
            </a:pathLst>
          </a:custGeom>
          <a:ln w="25400">
            <a:solidFill>
              <a:srgbClr val="000000"/>
            </a:solidFill>
          </a:ln>
        </p:spPr>
        <p:txBody>
          <a:bodyPr wrap="square" lIns="0" tIns="0" rIns="0" bIns="0" rtlCol="0"/>
          <a:lstStyle/>
          <a:p>
            <a:endParaRPr/>
          </a:p>
        </p:txBody>
      </p:sp>
      <p:sp>
        <p:nvSpPr>
          <p:cNvPr id="35" name="object 35"/>
          <p:cNvSpPr/>
          <p:nvPr/>
        </p:nvSpPr>
        <p:spPr>
          <a:xfrm>
            <a:off x="6629400" y="5197475"/>
            <a:ext cx="228600" cy="0"/>
          </a:xfrm>
          <a:custGeom>
            <a:avLst/>
            <a:gdLst/>
            <a:ahLst/>
            <a:cxnLst/>
            <a:rect l="l" t="t" r="r" b="b"/>
            <a:pathLst>
              <a:path w="228600">
                <a:moveTo>
                  <a:pt x="228600" y="0"/>
                </a:moveTo>
                <a:lnTo>
                  <a:pt x="0" y="0"/>
                </a:lnTo>
              </a:path>
            </a:pathLst>
          </a:custGeom>
          <a:ln w="25400">
            <a:solidFill>
              <a:srgbClr val="000000"/>
            </a:solidFill>
          </a:ln>
        </p:spPr>
        <p:txBody>
          <a:bodyPr wrap="square" lIns="0" tIns="0" rIns="0" bIns="0" rtlCol="0"/>
          <a:lstStyle/>
          <a:p>
            <a:endParaRPr/>
          </a:p>
        </p:txBody>
      </p:sp>
      <p:sp>
        <p:nvSpPr>
          <p:cNvPr id="36" name="object 36"/>
          <p:cNvSpPr/>
          <p:nvPr/>
        </p:nvSpPr>
        <p:spPr>
          <a:xfrm>
            <a:off x="6705600" y="4816475"/>
            <a:ext cx="228600" cy="228600"/>
          </a:xfrm>
          <a:custGeom>
            <a:avLst/>
            <a:gdLst/>
            <a:ahLst/>
            <a:cxnLst/>
            <a:rect l="l" t="t" r="r" b="b"/>
            <a:pathLst>
              <a:path w="228600" h="228600">
                <a:moveTo>
                  <a:pt x="228600" y="228600"/>
                </a:moveTo>
                <a:lnTo>
                  <a:pt x="0" y="0"/>
                </a:lnTo>
              </a:path>
            </a:pathLst>
          </a:custGeom>
          <a:ln w="25400">
            <a:solidFill>
              <a:srgbClr val="000000"/>
            </a:solidFill>
          </a:ln>
        </p:spPr>
        <p:txBody>
          <a:bodyPr wrap="square" lIns="0" tIns="0" rIns="0" bIns="0" rtlCol="0"/>
          <a:lstStyle/>
          <a:p>
            <a:endParaRPr/>
          </a:p>
        </p:txBody>
      </p:sp>
      <p:sp>
        <p:nvSpPr>
          <p:cNvPr id="37" name="object 37"/>
          <p:cNvSpPr/>
          <p:nvPr/>
        </p:nvSpPr>
        <p:spPr>
          <a:xfrm>
            <a:off x="6629400" y="5578475"/>
            <a:ext cx="228600" cy="0"/>
          </a:xfrm>
          <a:custGeom>
            <a:avLst/>
            <a:gdLst/>
            <a:ahLst/>
            <a:cxnLst/>
            <a:rect l="l" t="t" r="r" b="b"/>
            <a:pathLst>
              <a:path w="228600">
                <a:moveTo>
                  <a:pt x="228600" y="0"/>
                </a:moveTo>
                <a:lnTo>
                  <a:pt x="0" y="0"/>
                </a:lnTo>
              </a:path>
            </a:pathLst>
          </a:custGeom>
          <a:ln w="25400">
            <a:solidFill>
              <a:srgbClr val="000000"/>
            </a:solidFill>
          </a:ln>
        </p:spPr>
        <p:txBody>
          <a:bodyPr wrap="square" lIns="0" tIns="0" rIns="0" bIns="0" rtlCol="0"/>
          <a:lstStyle/>
          <a:p>
            <a:endParaRPr/>
          </a:p>
        </p:txBody>
      </p:sp>
      <p:sp>
        <p:nvSpPr>
          <p:cNvPr id="38" name="object 38"/>
          <p:cNvSpPr/>
          <p:nvPr/>
        </p:nvSpPr>
        <p:spPr>
          <a:xfrm>
            <a:off x="6705600" y="5730875"/>
            <a:ext cx="228600" cy="228600"/>
          </a:xfrm>
          <a:custGeom>
            <a:avLst/>
            <a:gdLst/>
            <a:ahLst/>
            <a:cxnLst/>
            <a:rect l="l" t="t" r="r" b="b"/>
            <a:pathLst>
              <a:path w="228600" h="228600">
                <a:moveTo>
                  <a:pt x="228600" y="0"/>
                </a:moveTo>
                <a:lnTo>
                  <a:pt x="0" y="228600"/>
                </a:lnTo>
              </a:path>
            </a:pathLst>
          </a:custGeom>
          <a:ln w="25400">
            <a:solidFill>
              <a:srgbClr val="000000"/>
            </a:solidFill>
          </a:ln>
        </p:spPr>
        <p:txBody>
          <a:bodyPr wrap="square" lIns="0" tIns="0" rIns="0" bIns="0" rtlCol="0"/>
          <a:lstStyle/>
          <a:p>
            <a:endParaRPr/>
          </a:p>
        </p:txBody>
      </p:sp>
      <p:sp>
        <p:nvSpPr>
          <p:cNvPr id="39" name="object 39"/>
          <p:cNvSpPr txBox="1"/>
          <p:nvPr/>
        </p:nvSpPr>
        <p:spPr>
          <a:xfrm>
            <a:off x="4484770" y="4740655"/>
            <a:ext cx="3074035" cy="540385"/>
          </a:xfrm>
          <a:prstGeom prst="rect">
            <a:avLst/>
          </a:prstGeom>
        </p:spPr>
        <p:txBody>
          <a:bodyPr vert="horz" wrap="square" lIns="0" tIns="12700" rIns="0" bIns="0" rtlCol="0">
            <a:spAutoFit/>
          </a:bodyPr>
          <a:lstStyle/>
          <a:p>
            <a:pPr marL="12700">
              <a:lnSpc>
                <a:spcPts val="2145"/>
              </a:lnSpc>
              <a:spcBef>
                <a:spcPts val="100"/>
              </a:spcBef>
              <a:tabLst>
                <a:tab pos="502284" algn="l"/>
                <a:tab pos="989330" algn="l"/>
                <a:tab pos="1408430" algn="l"/>
                <a:tab pos="2876550" algn="l"/>
              </a:tabLst>
            </a:pPr>
            <a:r>
              <a:rPr sz="2000" b="1" dirty="0">
                <a:latin typeface="Arial"/>
                <a:cs typeface="Arial"/>
              </a:rPr>
              <a:t>I	I	I	I	C</a:t>
            </a:r>
            <a:endParaRPr sz="2000">
              <a:latin typeface="Arial"/>
              <a:cs typeface="Arial"/>
            </a:endParaRPr>
          </a:p>
          <a:p>
            <a:pPr marL="307975" algn="ctr">
              <a:lnSpc>
                <a:spcPts val="1905"/>
              </a:lnSpc>
            </a:pPr>
            <a:r>
              <a:rPr sz="1800" b="1" spc="-5" dirty="0">
                <a:latin typeface="Arial"/>
                <a:cs typeface="Arial"/>
              </a:rPr>
              <a:t>_</a:t>
            </a:r>
            <a:endParaRPr sz="1800">
              <a:latin typeface="Arial"/>
              <a:cs typeface="Arial"/>
            </a:endParaRPr>
          </a:p>
        </p:txBody>
      </p:sp>
      <p:sp>
        <p:nvSpPr>
          <p:cNvPr id="40" name="object 40"/>
          <p:cNvSpPr/>
          <p:nvPr/>
        </p:nvSpPr>
        <p:spPr>
          <a:xfrm>
            <a:off x="7620000" y="5730875"/>
            <a:ext cx="152400" cy="152400"/>
          </a:xfrm>
          <a:custGeom>
            <a:avLst/>
            <a:gdLst/>
            <a:ahLst/>
            <a:cxnLst/>
            <a:rect l="l" t="t" r="r" b="b"/>
            <a:pathLst>
              <a:path w="152400" h="152400">
                <a:moveTo>
                  <a:pt x="152400" y="0"/>
                </a:moveTo>
                <a:lnTo>
                  <a:pt x="0" y="152400"/>
                </a:lnTo>
              </a:path>
            </a:pathLst>
          </a:custGeom>
          <a:ln w="25400">
            <a:solidFill>
              <a:srgbClr val="000000"/>
            </a:solidFill>
          </a:ln>
        </p:spPr>
        <p:txBody>
          <a:bodyPr wrap="square" lIns="0" tIns="0" rIns="0" bIns="0" rtlCol="0"/>
          <a:lstStyle/>
          <a:p>
            <a:endParaRPr/>
          </a:p>
        </p:txBody>
      </p:sp>
      <p:sp>
        <p:nvSpPr>
          <p:cNvPr id="41" name="object 41"/>
          <p:cNvSpPr txBox="1"/>
          <p:nvPr/>
        </p:nvSpPr>
        <p:spPr>
          <a:xfrm>
            <a:off x="4194175" y="4996688"/>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_</a:t>
            </a:r>
            <a:endParaRPr sz="1800">
              <a:latin typeface="Arial"/>
              <a:cs typeface="Arial"/>
            </a:endParaRPr>
          </a:p>
        </p:txBody>
      </p:sp>
      <p:sp>
        <p:nvSpPr>
          <p:cNvPr id="42" name="object 42"/>
          <p:cNvSpPr txBox="1"/>
          <p:nvPr/>
        </p:nvSpPr>
        <p:spPr>
          <a:xfrm>
            <a:off x="231140" y="4980813"/>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_</a:t>
            </a:r>
            <a:endParaRPr sz="1800">
              <a:latin typeface="Arial"/>
              <a:cs typeface="Arial"/>
            </a:endParaRPr>
          </a:p>
        </p:txBody>
      </p:sp>
      <p:sp>
        <p:nvSpPr>
          <p:cNvPr id="43" name="object 43"/>
          <p:cNvSpPr txBox="1"/>
          <p:nvPr/>
        </p:nvSpPr>
        <p:spPr>
          <a:xfrm>
            <a:off x="3106673" y="4920488"/>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_</a:t>
            </a:r>
            <a:endParaRPr sz="1800">
              <a:latin typeface="Arial"/>
              <a:cs typeface="Arial"/>
            </a:endParaRPr>
          </a:p>
        </p:txBody>
      </p:sp>
      <p:sp>
        <p:nvSpPr>
          <p:cNvPr id="44" name="object 44"/>
          <p:cNvSpPr txBox="1">
            <a:spLocks noGrp="1"/>
          </p:cNvSpPr>
          <p:nvPr>
            <p:ph type="title"/>
          </p:nvPr>
        </p:nvSpPr>
        <p:spPr>
          <a:xfrm>
            <a:off x="78739" y="1004061"/>
            <a:ext cx="8740140" cy="1122680"/>
          </a:xfrm>
          <a:prstGeom prst="rect">
            <a:avLst/>
          </a:prstGeom>
        </p:spPr>
        <p:txBody>
          <a:bodyPr vert="horz" wrap="square" lIns="0" tIns="12700" rIns="0" bIns="0" rtlCol="0">
            <a:spAutoFit/>
          </a:bodyPr>
          <a:lstStyle/>
          <a:p>
            <a:pPr marL="12700" marR="5080" indent="66675">
              <a:lnSpc>
                <a:spcPct val="100000"/>
              </a:lnSpc>
              <a:spcBef>
                <a:spcPts val="100"/>
              </a:spcBef>
            </a:pPr>
            <a:r>
              <a:rPr sz="2400" b="0" spc="-5" dirty="0">
                <a:solidFill>
                  <a:srgbClr val="000000"/>
                </a:solidFill>
                <a:latin typeface="Carlito"/>
                <a:cs typeface="Carlito"/>
              </a:rPr>
              <a:t>Carbon </a:t>
            </a:r>
            <a:r>
              <a:rPr sz="2400" b="0" spc="-15" dirty="0">
                <a:solidFill>
                  <a:srgbClr val="000000"/>
                </a:solidFill>
                <a:latin typeface="Carlito"/>
                <a:cs typeface="Carlito"/>
              </a:rPr>
              <a:t>forms </a:t>
            </a:r>
            <a:r>
              <a:rPr sz="2400" b="0" dirty="0">
                <a:solidFill>
                  <a:srgbClr val="000000"/>
                </a:solidFill>
                <a:latin typeface="Carlito"/>
                <a:cs typeface="Carlito"/>
              </a:rPr>
              <a:t>a </a:t>
            </a:r>
            <a:r>
              <a:rPr sz="2400" b="0" spc="-5" dirty="0">
                <a:solidFill>
                  <a:srgbClr val="000000"/>
                </a:solidFill>
                <a:latin typeface="Carlito"/>
                <a:cs typeface="Carlito"/>
              </a:rPr>
              <a:t>very </a:t>
            </a:r>
            <a:r>
              <a:rPr sz="2400" b="0" spc="-15" dirty="0">
                <a:solidFill>
                  <a:srgbClr val="000000"/>
                </a:solidFill>
                <a:latin typeface="Carlito"/>
                <a:cs typeface="Carlito"/>
              </a:rPr>
              <a:t>large </a:t>
            </a:r>
            <a:r>
              <a:rPr sz="2400" b="0" spc="-5" dirty="0">
                <a:solidFill>
                  <a:srgbClr val="000000"/>
                </a:solidFill>
                <a:latin typeface="Carlito"/>
                <a:cs typeface="Carlito"/>
              </a:rPr>
              <a:t>number of </a:t>
            </a:r>
            <a:r>
              <a:rPr sz="2400" b="0" spc="-10" dirty="0">
                <a:solidFill>
                  <a:srgbClr val="000000"/>
                </a:solidFill>
                <a:latin typeface="Carlito"/>
                <a:cs typeface="Carlito"/>
              </a:rPr>
              <a:t>compounds. </a:t>
            </a:r>
            <a:r>
              <a:rPr sz="2400" b="0" spc="-5" dirty="0">
                <a:solidFill>
                  <a:srgbClr val="000000"/>
                </a:solidFill>
                <a:latin typeface="Carlito"/>
                <a:cs typeface="Carlito"/>
              </a:rPr>
              <a:t>The number of  carbon </a:t>
            </a:r>
            <a:r>
              <a:rPr sz="2400" b="0" spc="-10" dirty="0">
                <a:solidFill>
                  <a:srgbClr val="000000"/>
                </a:solidFill>
                <a:latin typeface="Carlito"/>
                <a:cs typeface="Carlito"/>
              </a:rPr>
              <a:t>compounds </a:t>
            </a:r>
            <a:r>
              <a:rPr sz="2400" b="0" dirty="0">
                <a:solidFill>
                  <a:srgbClr val="000000"/>
                </a:solidFill>
                <a:latin typeface="Carlito"/>
                <a:cs typeface="Carlito"/>
              </a:rPr>
              <a:t>is </a:t>
            </a:r>
            <a:r>
              <a:rPr sz="2400" b="0" spc="-10" dirty="0">
                <a:solidFill>
                  <a:srgbClr val="000000"/>
                </a:solidFill>
                <a:latin typeface="Carlito"/>
                <a:cs typeface="Carlito"/>
              </a:rPr>
              <a:t>more </a:t>
            </a:r>
            <a:r>
              <a:rPr sz="2400" b="0" dirty="0">
                <a:solidFill>
                  <a:srgbClr val="000000"/>
                </a:solidFill>
                <a:latin typeface="Carlito"/>
                <a:cs typeface="Carlito"/>
              </a:rPr>
              <a:t>than </a:t>
            </a:r>
            <a:r>
              <a:rPr sz="2400" b="0" spc="-10" dirty="0">
                <a:solidFill>
                  <a:srgbClr val="000000"/>
                </a:solidFill>
                <a:latin typeface="Carlito"/>
                <a:cs typeface="Carlito"/>
              </a:rPr>
              <a:t>three </a:t>
            </a:r>
            <a:r>
              <a:rPr sz="2400" b="0" dirty="0">
                <a:solidFill>
                  <a:srgbClr val="000000"/>
                </a:solidFill>
                <a:latin typeface="Carlito"/>
                <a:cs typeface="Carlito"/>
              </a:rPr>
              <a:t>million. It is </a:t>
            </a:r>
            <a:r>
              <a:rPr sz="2400" b="0" spc="-15" dirty="0">
                <a:solidFill>
                  <a:srgbClr val="000000"/>
                </a:solidFill>
                <a:latin typeface="Carlito"/>
                <a:cs typeface="Carlito"/>
              </a:rPr>
              <a:t>more </a:t>
            </a:r>
            <a:r>
              <a:rPr sz="2400" b="0" dirty="0">
                <a:solidFill>
                  <a:srgbClr val="000000"/>
                </a:solidFill>
                <a:latin typeface="Carlito"/>
                <a:cs typeface="Carlito"/>
              </a:rPr>
              <a:t>than the  </a:t>
            </a:r>
            <a:r>
              <a:rPr sz="2400" b="0" spc="-5" dirty="0">
                <a:solidFill>
                  <a:srgbClr val="000000"/>
                </a:solidFill>
                <a:latin typeface="Carlito"/>
                <a:cs typeface="Carlito"/>
              </a:rPr>
              <a:t>number of </a:t>
            </a:r>
            <a:r>
              <a:rPr sz="2400" b="0" spc="-10" dirty="0">
                <a:solidFill>
                  <a:srgbClr val="000000"/>
                </a:solidFill>
                <a:latin typeface="Carlito"/>
                <a:cs typeface="Carlito"/>
              </a:rPr>
              <a:t>compounds </a:t>
            </a:r>
            <a:r>
              <a:rPr sz="2400" b="0" spc="-15" dirty="0">
                <a:solidFill>
                  <a:srgbClr val="000000"/>
                </a:solidFill>
                <a:latin typeface="Carlito"/>
                <a:cs typeface="Carlito"/>
              </a:rPr>
              <a:t>formed </a:t>
            </a:r>
            <a:r>
              <a:rPr sz="2400" b="0" spc="-10" dirty="0">
                <a:solidFill>
                  <a:srgbClr val="000000"/>
                </a:solidFill>
                <a:latin typeface="Carlito"/>
                <a:cs typeface="Carlito"/>
              </a:rPr>
              <a:t>by </a:t>
            </a:r>
            <a:r>
              <a:rPr sz="2400" b="0" dirty="0">
                <a:solidFill>
                  <a:srgbClr val="000000"/>
                </a:solidFill>
                <a:latin typeface="Carlito"/>
                <a:cs typeface="Carlito"/>
              </a:rPr>
              <a:t>all </a:t>
            </a:r>
            <a:r>
              <a:rPr sz="2400" b="0" spc="-5" dirty="0">
                <a:solidFill>
                  <a:srgbClr val="000000"/>
                </a:solidFill>
                <a:latin typeface="Carlito"/>
                <a:cs typeface="Carlito"/>
              </a:rPr>
              <a:t>other elements. This </a:t>
            </a:r>
            <a:r>
              <a:rPr sz="2400" b="0" dirty="0">
                <a:solidFill>
                  <a:srgbClr val="000000"/>
                </a:solidFill>
                <a:latin typeface="Carlito"/>
                <a:cs typeface="Carlito"/>
              </a:rPr>
              <a:t>is </a:t>
            </a:r>
            <a:r>
              <a:rPr sz="2400" b="0" spc="-5" dirty="0">
                <a:solidFill>
                  <a:srgbClr val="000000"/>
                </a:solidFill>
                <a:latin typeface="Carlito"/>
                <a:cs typeface="Carlito"/>
              </a:rPr>
              <a:t>because</a:t>
            </a:r>
            <a:r>
              <a:rPr sz="2400" b="0" spc="-35" dirty="0">
                <a:solidFill>
                  <a:srgbClr val="000000"/>
                </a:solidFill>
                <a:latin typeface="Carlito"/>
                <a:cs typeface="Carlito"/>
              </a:rPr>
              <a:t> </a:t>
            </a:r>
            <a:r>
              <a:rPr sz="2400" b="0" spc="25" dirty="0">
                <a:solidFill>
                  <a:srgbClr val="000000"/>
                </a:solidFill>
                <a:latin typeface="Carlito"/>
                <a:cs typeface="Carlito"/>
              </a:rPr>
              <a:t>:-</a:t>
            </a:r>
            <a:endParaRPr sz="2400">
              <a:latin typeface="Carlito"/>
              <a:cs typeface="Carlit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9299" y="0"/>
            <a:ext cx="8684895" cy="1539240"/>
            <a:chOff x="459299" y="0"/>
            <a:chExt cx="8684895" cy="1539240"/>
          </a:xfrm>
        </p:grpSpPr>
        <p:sp>
          <p:nvSpPr>
            <p:cNvPr id="3" name="object 3"/>
            <p:cNvSpPr/>
            <p:nvPr/>
          </p:nvSpPr>
          <p:spPr>
            <a:xfrm>
              <a:off x="459299" y="219556"/>
              <a:ext cx="3722356" cy="6491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87139" y="0"/>
              <a:ext cx="5356860" cy="8686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3879" y="624840"/>
              <a:ext cx="8133588" cy="914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13600" y="214629"/>
              <a:ext cx="8049374" cy="6132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70661" y="883030"/>
              <a:ext cx="7126605" cy="615441"/>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21995" y="1624329"/>
            <a:ext cx="8402320" cy="2452370"/>
          </a:xfrm>
          <a:prstGeom prst="rect">
            <a:avLst/>
          </a:prstGeom>
        </p:spPr>
        <p:txBody>
          <a:bodyPr vert="horz" wrap="square" lIns="0" tIns="43180" rIns="0" bIns="0" rtlCol="0">
            <a:spAutoFit/>
          </a:bodyPr>
          <a:lstStyle/>
          <a:p>
            <a:pPr marL="285115" marR="5080" indent="-204470">
              <a:lnSpc>
                <a:spcPts val="2700"/>
              </a:lnSpc>
              <a:spcBef>
                <a:spcPts val="340"/>
              </a:spcBef>
              <a:buFont typeface="Carlito"/>
              <a:buAutoNum type="romanLcParenR"/>
              <a:tabLst>
                <a:tab pos="311785" algn="l"/>
                <a:tab pos="2416175" algn="l"/>
              </a:tabLst>
            </a:pPr>
            <a:r>
              <a:rPr dirty="0"/>
              <a:t>	</a:t>
            </a:r>
            <a:r>
              <a:rPr sz="2400" spc="-10" dirty="0">
                <a:latin typeface="Carlito"/>
                <a:cs typeface="Carlito"/>
              </a:rPr>
              <a:t>Hydrocarbons</a:t>
            </a:r>
            <a:r>
              <a:rPr sz="2400" spc="-15" dirty="0">
                <a:latin typeface="Carlito"/>
                <a:cs typeface="Carlito"/>
              </a:rPr>
              <a:t> </a:t>
            </a:r>
            <a:r>
              <a:rPr sz="2400" spc="5" dirty="0">
                <a:latin typeface="Carlito"/>
                <a:cs typeface="Carlito"/>
              </a:rPr>
              <a:t>:-	</a:t>
            </a:r>
            <a:r>
              <a:rPr sz="2400" spc="-15" dirty="0">
                <a:latin typeface="Carlito"/>
                <a:cs typeface="Carlito"/>
              </a:rPr>
              <a:t>are </a:t>
            </a:r>
            <a:r>
              <a:rPr sz="2400" spc="-10" dirty="0">
                <a:latin typeface="Carlito"/>
                <a:cs typeface="Carlito"/>
              </a:rPr>
              <a:t>compounds containing </a:t>
            </a:r>
            <a:r>
              <a:rPr sz="2400" spc="-5" dirty="0">
                <a:latin typeface="Carlito"/>
                <a:cs typeface="Carlito"/>
              </a:rPr>
              <a:t>carbon </a:t>
            </a:r>
            <a:r>
              <a:rPr sz="2400" dirty="0">
                <a:latin typeface="Carlito"/>
                <a:cs typeface="Carlito"/>
              </a:rPr>
              <a:t>and </a:t>
            </a:r>
            <a:r>
              <a:rPr sz="2400" spc="-20" dirty="0">
                <a:latin typeface="Carlito"/>
                <a:cs typeface="Carlito"/>
              </a:rPr>
              <a:t>hydrogen  </a:t>
            </a:r>
            <a:r>
              <a:rPr sz="2400" spc="-15" dirty="0">
                <a:latin typeface="Carlito"/>
                <a:cs typeface="Carlito"/>
              </a:rPr>
              <a:t>atoms.</a:t>
            </a:r>
            <a:endParaRPr sz="2400">
              <a:latin typeface="Carlito"/>
              <a:cs typeface="Carlito"/>
            </a:endParaRPr>
          </a:p>
          <a:p>
            <a:pPr>
              <a:lnSpc>
                <a:spcPct val="100000"/>
              </a:lnSpc>
              <a:spcBef>
                <a:spcPts val="25"/>
              </a:spcBef>
              <a:buFont typeface="Carlito"/>
              <a:buAutoNum type="romanLcParenR"/>
            </a:pPr>
            <a:endParaRPr sz="2200">
              <a:latin typeface="Carlito"/>
              <a:cs typeface="Carlito"/>
            </a:endParaRPr>
          </a:p>
          <a:p>
            <a:pPr marL="285115" marR="568325" indent="-273050">
              <a:lnSpc>
                <a:spcPts val="2700"/>
              </a:lnSpc>
              <a:spcBef>
                <a:spcPts val="5"/>
              </a:spcBef>
              <a:buFont typeface="Carlito"/>
              <a:buAutoNum type="romanLcParenR"/>
              <a:tabLst>
                <a:tab pos="313690" algn="l"/>
                <a:tab pos="3649345" algn="l"/>
              </a:tabLst>
            </a:pPr>
            <a:r>
              <a:rPr dirty="0"/>
              <a:t>	</a:t>
            </a:r>
            <a:r>
              <a:rPr sz="2400" spc="-15" dirty="0">
                <a:latin typeface="Carlito"/>
                <a:cs typeface="Carlito"/>
              </a:rPr>
              <a:t>Saturated</a:t>
            </a:r>
            <a:r>
              <a:rPr sz="2400" spc="-10" dirty="0">
                <a:latin typeface="Carlito"/>
                <a:cs typeface="Carlito"/>
              </a:rPr>
              <a:t> </a:t>
            </a:r>
            <a:r>
              <a:rPr sz="2400" spc="-15" dirty="0">
                <a:latin typeface="Carlito"/>
                <a:cs typeface="Carlito"/>
              </a:rPr>
              <a:t>hydrocarbons</a:t>
            </a:r>
            <a:r>
              <a:rPr sz="2400" spc="5" dirty="0">
                <a:latin typeface="Carlito"/>
                <a:cs typeface="Carlito"/>
              </a:rPr>
              <a:t> </a:t>
            </a:r>
            <a:r>
              <a:rPr sz="2400" spc="-5" dirty="0">
                <a:latin typeface="Carlito"/>
                <a:cs typeface="Carlito"/>
              </a:rPr>
              <a:t>:-	</a:t>
            </a:r>
            <a:r>
              <a:rPr sz="2400" spc="-15" dirty="0">
                <a:latin typeface="Carlito"/>
                <a:cs typeface="Carlito"/>
              </a:rPr>
              <a:t>are hydrocarbons </a:t>
            </a:r>
            <a:r>
              <a:rPr sz="2400" spc="-10" dirty="0">
                <a:latin typeface="Carlito"/>
                <a:cs typeface="Carlito"/>
              </a:rPr>
              <a:t>having </a:t>
            </a:r>
            <a:r>
              <a:rPr sz="2400" dirty="0">
                <a:latin typeface="Carlito"/>
                <a:cs typeface="Carlito"/>
              </a:rPr>
              <a:t>all </a:t>
            </a:r>
            <a:r>
              <a:rPr sz="2400" spc="-5" dirty="0">
                <a:latin typeface="Carlito"/>
                <a:cs typeface="Carlito"/>
              </a:rPr>
              <a:t>single  </a:t>
            </a:r>
            <a:r>
              <a:rPr sz="2400" spc="-15" dirty="0">
                <a:latin typeface="Carlito"/>
                <a:cs typeface="Carlito"/>
              </a:rPr>
              <a:t>covalent </a:t>
            </a:r>
            <a:r>
              <a:rPr sz="2400" spc="-5" dirty="0">
                <a:latin typeface="Carlito"/>
                <a:cs typeface="Carlito"/>
              </a:rPr>
              <a:t>bonds between </a:t>
            </a:r>
            <a:r>
              <a:rPr sz="2400" dirty="0">
                <a:latin typeface="Carlito"/>
                <a:cs typeface="Carlito"/>
              </a:rPr>
              <a:t>the </a:t>
            </a:r>
            <a:r>
              <a:rPr sz="2400" spc="-5" dirty="0">
                <a:latin typeface="Carlito"/>
                <a:cs typeface="Carlito"/>
              </a:rPr>
              <a:t>carbon</a:t>
            </a:r>
            <a:r>
              <a:rPr sz="2400" spc="-10" dirty="0">
                <a:latin typeface="Carlito"/>
                <a:cs typeface="Carlito"/>
              </a:rPr>
              <a:t> </a:t>
            </a:r>
            <a:r>
              <a:rPr sz="2400" spc="-15" dirty="0">
                <a:latin typeface="Carlito"/>
                <a:cs typeface="Carlito"/>
              </a:rPr>
              <a:t>atoms.</a:t>
            </a:r>
            <a:endParaRPr sz="2400">
              <a:latin typeface="Carlito"/>
              <a:cs typeface="Carlito"/>
            </a:endParaRPr>
          </a:p>
          <a:p>
            <a:pPr marL="285115" marR="93980">
              <a:lnSpc>
                <a:spcPts val="2700"/>
              </a:lnSpc>
              <a:spcBef>
                <a:spcPts val="10"/>
              </a:spcBef>
            </a:pPr>
            <a:r>
              <a:rPr sz="2400" dirty="0">
                <a:latin typeface="Carlito"/>
                <a:cs typeface="Carlito"/>
              </a:rPr>
              <a:t>Eg : </a:t>
            </a:r>
            <a:r>
              <a:rPr sz="2400" spc="-5" dirty="0">
                <a:latin typeface="Carlito"/>
                <a:cs typeface="Carlito"/>
              </a:rPr>
              <a:t>Alkanes </a:t>
            </a:r>
            <a:r>
              <a:rPr sz="2400" dirty="0">
                <a:latin typeface="Carlito"/>
                <a:cs typeface="Carlito"/>
              </a:rPr>
              <a:t>:- </a:t>
            </a:r>
            <a:r>
              <a:rPr sz="2400" spc="-20" dirty="0">
                <a:latin typeface="Carlito"/>
                <a:cs typeface="Carlito"/>
              </a:rPr>
              <a:t>have </a:t>
            </a:r>
            <a:r>
              <a:rPr sz="2400" dirty="0">
                <a:latin typeface="Carlito"/>
                <a:cs typeface="Carlito"/>
              </a:rPr>
              <a:t>all </a:t>
            </a:r>
            <a:r>
              <a:rPr sz="2400" spc="-5" dirty="0">
                <a:latin typeface="Carlito"/>
                <a:cs typeface="Carlito"/>
              </a:rPr>
              <a:t>single </a:t>
            </a:r>
            <a:r>
              <a:rPr sz="2400" spc="-15" dirty="0">
                <a:latin typeface="Carlito"/>
                <a:cs typeface="Carlito"/>
              </a:rPr>
              <a:t>covalent </a:t>
            </a:r>
            <a:r>
              <a:rPr sz="2400" spc="-5" dirty="0">
                <a:latin typeface="Carlito"/>
                <a:cs typeface="Carlito"/>
              </a:rPr>
              <a:t>bonds between </a:t>
            </a:r>
            <a:r>
              <a:rPr sz="2400" dirty="0">
                <a:latin typeface="Carlito"/>
                <a:cs typeface="Carlito"/>
              </a:rPr>
              <a:t>the </a:t>
            </a:r>
            <a:r>
              <a:rPr sz="2400" spc="-5" dirty="0">
                <a:latin typeface="Carlito"/>
                <a:cs typeface="Carlito"/>
              </a:rPr>
              <a:t>carbon  </a:t>
            </a:r>
            <a:r>
              <a:rPr sz="2400" spc="-15" dirty="0">
                <a:latin typeface="Carlito"/>
                <a:cs typeface="Carlito"/>
              </a:rPr>
              <a:t>atoms </a:t>
            </a:r>
            <a:r>
              <a:rPr sz="2400" dirty="0">
                <a:latin typeface="Carlito"/>
                <a:cs typeface="Carlito"/>
              </a:rPr>
              <a:t>and their </a:t>
            </a:r>
            <a:r>
              <a:rPr sz="2400" spc="-5" dirty="0">
                <a:latin typeface="Carlito"/>
                <a:cs typeface="Carlito"/>
              </a:rPr>
              <a:t>names </a:t>
            </a:r>
            <a:r>
              <a:rPr sz="2400" dirty="0">
                <a:latin typeface="Carlito"/>
                <a:cs typeface="Carlito"/>
              </a:rPr>
              <a:t>end with </a:t>
            </a:r>
            <a:r>
              <a:rPr sz="2400" spc="-140" dirty="0">
                <a:latin typeface="Arial"/>
                <a:cs typeface="Arial"/>
              </a:rPr>
              <a:t>–</a:t>
            </a:r>
            <a:r>
              <a:rPr sz="2400" spc="-185" dirty="0">
                <a:latin typeface="Arial"/>
                <a:cs typeface="Arial"/>
              </a:rPr>
              <a:t> </a:t>
            </a:r>
            <a:r>
              <a:rPr sz="2400" dirty="0">
                <a:latin typeface="Carlito"/>
                <a:cs typeface="Carlito"/>
              </a:rPr>
              <a:t>ane.</a:t>
            </a:r>
            <a:endParaRPr sz="2400">
              <a:latin typeface="Carlito"/>
              <a:cs typeface="Carlito"/>
            </a:endParaRPr>
          </a:p>
        </p:txBody>
      </p:sp>
      <p:sp>
        <p:nvSpPr>
          <p:cNvPr id="9" name="object 9"/>
          <p:cNvSpPr txBox="1"/>
          <p:nvPr/>
        </p:nvSpPr>
        <p:spPr>
          <a:xfrm>
            <a:off x="357631" y="4372736"/>
            <a:ext cx="3483610" cy="1777364"/>
          </a:xfrm>
          <a:prstGeom prst="rect">
            <a:avLst/>
          </a:prstGeom>
        </p:spPr>
        <p:txBody>
          <a:bodyPr vert="horz" wrap="square" lIns="0" tIns="43180" rIns="0" bIns="0" rtlCol="0">
            <a:spAutoFit/>
          </a:bodyPr>
          <a:lstStyle/>
          <a:p>
            <a:pPr marL="2880995" marR="472440" indent="-68580">
              <a:lnSpc>
                <a:spcPts val="2700"/>
              </a:lnSpc>
              <a:spcBef>
                <a:spcPts val="340"/>
              </a:spcBef>
            </a:pPr>
            <a:r>
              <a:rPr sz="2400" dirty="0">
                <a:latin typeface="Carlito"/>
                <a:cs typeface="Carlito"/>
              </a:rPr>
              <a:t>H  I</a:t>
            </a:r>
            <a:endParaRPr sz="2400">
              <a:latin typeface="Carlito"/>
              <a:cs typeface="Carlito"/>
            </a:endParaRPr>
          </a:p>
          <a:p>
            <a:pPr marL="12700">
              <a:lnSpc>
                <a:spcPts val="2660"/>
              </a:lnSpc>
              <a:tabLst>
                <a:tab pos="2350770" algn="l"/>
              </a:tabLst>
            </a:pPr>
            <a:r>
              <a:rPr sz="2400" spc="-5" dirty="0">
                <a:latin typeface="Carlito"/>
                <a:cs typeface="Carlito"/>
              </a:rPr>
              <a:t>Methane</a:t>
            </a:r>
            <a:r>
              <a:rPr sz="2400" spc="10" dirty="0">
                <a:latin typeface="Carlito"/>
                <a:cs typeface="Carlito"/>
              </a:rPr>
              <a:t> </a:t>
            </a:r>
            <a:r>
              <a:rPr sz="2400" spc="-140" dirty="0">
                <a:latin typeface="Arial"/>
                <a:cs typeface="Arial"/>
              </a:rPr>
              <a:t>–</a:t>
            </a:r>
            <a:r>
              <a:rPr sz="2400" spc="-120" dirty="0">
                <a:latin typeface="Arial"/>
                <a:cs typeface="Arial"/>
              </a:rPr>
              <a:t> </a:t>
            </a:r>
            <a:r>
              <a:rPr sz="2400" dirty="0">
                <a:latin typeface="Carlito"/>
                <a:cs typeface="Carlito"/>
              </a:rPr>
              <a:t>CH4	H </a:t>
            </a:r>
            <a:r>
              <a:rPr sz="2400" spc="-140" dirty="0">
                <a:latin typeface="Arial"/>
                <a:cs typeface="Arial"/>
              </a:rPr>
              <a:t>– </a:t>
            </a:r>
            <a:r>
              <a:rPr sz="2400" dirty="0">
                <a:latin typeface="Carlito"/>
                <a:cs typeface="Carlito"/>
              </a:rPr>
              <a:t>C </a:t>
            </a:r>
            <a:r>
              <a:rPr sz="2400" spc="-140" dirty="0">
                <a:latin typeface="Arial"/>
                <a:cs typeface="Arial"/>
              </a:rPr>
              <a:t>–</a:t>
            </a:r>
            <a:r>
              <a:rPr sz="2400" spc="-229" dirty="0">
                <a:latin typeface="Arial"/>
                <a:cs typeface="Arial"/>
              </a:rPr>
              <a:t> </a:t>
            </a:r>
            <a:r>
              <a:rPr sz="2400" dirty="0">
                <a:latin typeface="Carlito"/>
                <a:cs typeface="Carlito"/>
              </a:rPr>
              <a:t>H</a:t>
            </a:r>
            <a:endParaRPr sz="2400">
              <a:latin typeface="Carlito"/>
              <a:cs typeface="Carlito"/>
            </a:endParaRPr>
          </a:p>
          <a:p>
            <a:pPr marL="2880995">
              <a:lnSpc>
                <a:spcPts val="2700"/>
              </a:lnSpc>
            </a:pPr>
            <a:r>
              <a:rPr sz="2400" dirty="0">
                <a:latin typeface="Carlito"/>
                <a:cs typeface="Carlito"/>
              </a:rPr>
              <a:t>I</a:t>
            </a:r>
            <a:endParaRPr sz="2400">
              <a:latin typeface="Carlito"/>
              <a:cs typeface="Carlito"/>
            </a:endParaRPr>
          </a:p>
          <a:p>
            <a:pPr marL="2812415">
              <a:lnSpc>
                <a:spcPts val="2790"/>
              </a:lnSpc>
            </a:pPr>
            <a:r>
              <a:rPr sz="2400" dirty="0">
                <a:latin typeface="Carlito"/>
                <a:cs typeface="Carlito"/>
              </a:rPr>
              <a:t>H</a:t>
            </a:r>
            <a:endParaRPr sz="2400">
              <a:latin typeface="Carlito"/>
              <a:cs typeface="Carlito"/>
            </a:endParaRPr>
          </a:p>
        </p:txBody>
      </p:sp>
      <p:sp>
        <p:nvSpPr>
          <p:cNvPr id="10" name="object 10"/>
          <p:cNvSpPr txBox="1"/>
          <p:nvPr/>
        </p:nvSpPr>
        <p:spPr>
          <a:xfrm>
            <a:off x="7164705" y="4402073"/>
            <a:ext cx="748030" cy="734060"/>
          </a:xfrm>
          <a:prstGeom prst="rect">
            <a:avLst/>
          </a:prstGeom>
        </p:spPr>
        <p:txBody>
          <a:bodyPr vert="horz" wrap="square" lIns="0" tIns="12700" rIns="0" bIns="0" rtlCol="0">
            <a:spAutoFit/>
          </a:bodyPr>
          <a:lstStyle/>
          <a:p>
            <a:pPr marL="544830" indent="-532765">
              <a:lnSpc>
                <a:spcPts val="2790"/>
              </a:lnSpc>
              <a:spcBef>
                <a:spcPts val="100"/>
              </a:spcBef>
              <a:buAutoNum type="alphaUcPeriod" startAt="8"/>
              <a:tabLst>
                <a:tab pos="544830" algn="l"/>
                <a:tab pos="545465" algn="l"/>
              </a:tabLst>
            </a:pPr>
            <a:r>
              <a:rPr sz="2400" dirty="0">
                <a:latin typeface="Carlito"/>
                <a:cs typeface="Carlito"/>
              </a:rPr>
              <a:t>H</a:t>
            </a:r>
            <a:endParaRPr sz="2400">
              <a:latin typeface="Carlito"/>
              <a:cs typeface="Carlito"/>
            </a:endParaRPr>
          </a:p>
          <a:p>
            <a:pPr marL="567690" indent="-487045">
              <a:lnSpc>
                <a:spcPts val="2790"/>
              </a:lnSpc>
              <a:buAutoNum type="alphaUcPeriod" startAt="8"/>
              <a:tabLst>
                <a:tab pos="567690" algn="l"/>
                <a:tab pos="568325" algn="l"/>
              </a:tabLst>
            </a:pPr>
            <a:r>
              <a:rPr sz="2400" dirty="0">
                <a:latin typeface="Carlito"/>
                <a:cs typeface="Carlito"/>
              </a:rPr>
              <a:t>I</a:t>
            </a:r>
            <a:endParaRPr sz="2400">
              <a:latin typeface="Carlito"/>
              <a:cs typeface="Carlito"/>
            </a:endParaRPr>
          </a:p>
        </p:txBody>
      </p:sp>
      <p:sp>
        <p:nvSpPr>
          <p:cNvPr id="11" name="object 11"/>
          <p:cNvSpPr txBox="1"/>
          <p:nvPr/>
        </p:nvSpPr>
        <p:spPr>
          <a:xfrm>
            <a:off x="4570603" y="5101590"/>
            <a:ext cx="184213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rlito"/>
                <a:cs typeface="Carlito"/>
              </a:rPr>
              <a:t>Ethane </a:t>
            </a:r>
            <a:r>
              <a:rPr sz="2400" spc="-140" dirty="0">
                <a:latin typeface="Arial"/>
                <a:cs typeface="Arial"/>
              </a:rPr>
              <a:t>–</a:t>
            </a:r>
            <a:r>
              <a:rPr sz="2400" spc="-215" dirty="0">
                <a:latin typeface="Arial"/>
                <a:cs typeface="Arial"/>
              </a:rPr>
              <a:t> </a:t>
            </a:r>
            <a:r>
              <a:rPr sz="2400" spc="-5" dirty="0">
                <a:latin typeface="Carlito"/>
                <a:cs typeface="Carlito"/>
              </a:rPr>
              <a:t>C2H6</a:t>
            </a:r>
            <a:endParaRPr sz="2400">
              <a:latin typeface="Carlito"/>
              <a:cs typeface="Carlito"/>
            </a:endParaRPr>
          </a:p>
        </p:txBody>
      </p:sp>
      <p:sp>
        <p:nvSpPr>
          <p:cNvPr id="12" name="object 12"/>
          <p:cNvSpPr txBox="1"/>
          <p:nvPr/>
        </p:nvSpPr>
        <p:spPr>
          <a:xfrm>
            <a:off x="6726797" y="5101590"/>
            <a:ext cx="15989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rlito"/>
                <a:cs typeface="Carlito"/>
              </a:rPr>
              <a:t>H </a:t>
            </a:r>
            <a:r>
              <a:rPr sz="2400" spc="-140" dirty="0">
                <a:latin typeface="Arial"/>
                <a:cs typeface="Arial"/>
              </a:rPr>
              <a:t>– </a:t>
            </a:r>
            <a:r>
              <a:rPr sz="2400" dirty="0">
                <a:latin typeface="Carlito"/>
                <a:cs typeface="Carlito"/>
              </a:rPr>
              <a:t>C </a:t>
            </a:r>
            <a:r>
              <a:rPr sz="2400" spc="-140" dirty="0">
                <a:latin typeface="Arial"/>
                <a:cs typeface="Arial"/>
              </a:rPr>
              <a:t>– </a:t>
            </a:r>
            <a:r>
              <a:rPr sz="2400" dirty="0">
                <a:latin typeface="Carlito"/>
                <a:cs typeface="Carlito"/>
              </a:rPr>
              <a:t>C </a:t>
            </a:r>
            <a:r>
              <a:rPr sz="2400" spc="-140" dirty="0">
                <a:latin typeface="Arial"/>
                <a:cs typeface="Arial"/>
              </a:rPr>
              <a:t>–</a:t>
            </a:r>
            <a:r>
              <a:rPr sz="2400" spc="-210" dirty="0">
                <a:latin typeface="Arial"/>
                <a:cs typeface="Arial"/>
              </a:rPr>
              <a:t> </a:t>
            </a:r>
            <a:r>
              <a:rPr sz="2400" dirty="0">
                <a:latin typeface="Carlito"/>
                <a:cs typeface="Carlito"/>
              </a:rPr>
              <a:t>H</a:t>
            </a:r>
            <a:endParaRPr sz="2400">
              <a:latin typeface="Carlito"/>
              <a:cs typeface="Carlito"/>
            </a:endParaRPr>
          </a:p>
        </p:txBody>
      </p:sp>
      <p:sp>
        <p:nvSpPr>
          <p:cNvPr id="13" name="object 13"/>
          <p:cNvSpPr txBox="1"/>
          <p:nvPr/>
        </p:nvSpPr>
        <p:spPr>
          <a:xfrm>
            <a:off x="7164705" y="5444134"/>
            <a:ext cx="748030" cy="736600"/>
          </a:xfrm>
          <a:prstGeom prst="rect">
            <a:avLst/>
          </a:prstGeom>
        </p:spPr>
        <p:txBody>
          <a:bodyPr vert="horz" wrap="square" lIns="0" tIns="12700" rIns="0" bIns="0" rtlCol="0">
            <a:spAutoFit/>
          </a:bodyPr>
          <a:lstStyle/>
          <a:p>
            <a:pPr marL="81280">
              <a:lnSpc>
                <a:spcPts val="2795"/>
              </a:lnSpc>
              <a:spcBef>
                <a:spcPts val="100"/>
              </a:spcBef>
              <a:tabLst>
                <a:tab pos="567690" algn="l"/>
              </a:tabLst>
            </a:pPr>
            <a:r>
              <a:rPr sz="2400" dirty="0">
                <a:latin typeface="Carlito"/>
                <a:cs typeface="Carlito"/>
              </a:rPr>
              <a:t>I	I</a:t>
            </a:r>
            <a:endParaRPr sz="2400">
              <a:latin typeface="Carlito"/>
              <a:cs typeface="Carlito"/>
            </a:endParaRPr>
          </a:p>
          <a:p>
            <a:pPr marL="12700">
              <a:lnSpc>
                <a:spcPts val="2795"/>
              </a:lnSpc>
              <a:tabLst>
                <a:tab pos="544830" algn="l"/>
              </a:tabLst>
            </a:pPr>
            <a:r>
              <a:rPr sz="2400" dirty="0">
                <a:latin typeface="Carlito"/>
                <a:cs typeface="Carlito"/>
              </a:rPr>
              <a:t>H	H</a:t>
            </a:r>
            <a:endParaRPr sz="2400">
              <a:latin typeface="Carlito"/>
              <a:cs typeface="Carli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1893</TotalTime>
  <Words>1717</Words>
  <Application>Microsoft Office PowerPoint</Application>
  <PresentationFormat>On-screen Show (4:3)</PresentationFormat>
  <Paragraphs>433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bond, sharing of two pairs of electrons results in the  formation of double covalent bond and sharing of three  pairs of electrons results in the formation of triple covalent  bond.</vt:lpstr>
      <vt:lpstr>Slide 5</vt:lpstr>
      <vt:lpstr>Slide 6</vt:lpstr>
      <vt:lpstr>Slide 7</vt:lpstr>
      <vt:lpstr>Carbon forms a very large number of compounds. The number of  carbon compounds is more than three million. It is more than the  number of compounds formed by all other elements. This is because :-</vt:lpstr>
      <vt:lpstr>Slide 9</vt:lpstr>
      <vt:lpstr>Slide 10</vt:lpstr>
      <vt:lpstr>Carbon compounds having the same molecular formula but different  structural formulae are called isomers. This property is called isomerism.  Eg:- Butane – C4H10 has 2 isomers. They are Normal butane and Iso butane.</vt:lpstr>
      <vt:lpstr>An atom or a group of atoms which decides the properties of a carbon compound is called a functional group.</vt:lpstr>
      <vt:lpstr>Homologues series Homologus series is a group of carbon compounds having similar  structures, similar chemical properties and whose successive members  differ by a – CH2 group. Eg :- Alkanes, Alkenes, Alkynes etc.</vt:lpstr>
      <vt:lpstr>Alkenes have general molecular formula CnH2n . Their names end  with – ene and the members are as follows :-</vt:lpstr>
      <vt:lpstr>Slide 15</vt:lpstr>
      <vt:lpstr>Slide 16</vt:lpstr>
      <vt:lpstr>c) Addition reaction :-</vt:lpstr>
      <vt:lpstr>11) Some important carbon compounds :-</vt:lpstr>
      <vt:lpstr>b) ETHANOIC ACID :-</vt:lpstr>
      <vt:lpstr>Soaps :- Soaps are long chain sodium or potassium salts of carboxylic acids. Eg:- Sodium stearate – C17H35COONa</vt:lpstr>
      <vt:lpstr>Slide 21</vt:lpstr>
      <vt:lpstr>b) Detergents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 Singh</dc:creator>
  <cp:lastModifiedBy>S.N Singh</cp:lastModifiedBy>
  <cp:revision>14</cp:revision>
  <dcterms:created xsi:type="dcterms:W3CDTF">2020-09-24T03:48:22Z</dcterms:created>
  <dcterms:modified xsi:type="dcterms:W3CDTF">2020-10-31T06:41:27Z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2014-03-23T00:00:00Z</vt:filetime>
  </property>
  <property fmtid="{D5CDD505-2E9C-101B-9397-08002B2CF9AE}" pid="3" name="Creator">
    <vt:lpwstr>Microsoft® Office PowerPoint® 2007</vt:lpwstr>
  </property>
  <property fmtid="{D5CDD505-2E9C-101B-9397-08002B2CF9AE}" pid="4" name="LastSaved">
    <vt:filetime>2020-09-24T00:00:00Z</vt:filetime>
  </property>
</Properties>
</file>